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21"/>
  </p:notesMasterIdLst>
  <p:sldIdLst>
    <p:sldId id="256" r:id="rId2"/>
    <p:sldId id="463" r:id="rId3"/>
    <p:sldId id="813" r:id="rId4"/>
    <p:sldId id="812" r:id="rId5"/>
    <p:sldId id="298" r:id="rId6"/>
    <p:sldId id="299" r:id="rId7"/>
    <p:sldId id="814" r:id="rId8"/>
    <p:sldId id="300" r:id="rId9"/>
    <p:sldId id="301" r:id="rId10"/>
    <p:sldId id="303" r:id="rId11"/>
    <p:sldId id="310" r:id="rId12"/>
    <p:sldId id="312" r:id="rId13"/>
    <p:sldId id="311" r:id="rId14"/>
    <p:sldId id="477" r:id="rId15"/>
    <p:sldId id="399" r:id="rId16"/>
    <p:sldId id="409" r:id="rId17"/>
    <p:sldId id="481" r:id="rId18"/>
    <p:sldId id="482" r:id="rId19"/>
    <p:sldId id="50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5" autoAdjust="0"/>
    <p:restoredTop sz="95220" autoAdjust="0"/>
  </p:normalViewPr>
  <p:slideViewPr>
    <p:cSldViewPr snapToGrid="0">
      <p:cViewPr>
        <p:scale>
          <a:sx n="100" d="100"/>
          <a:sy n="100" d="100"/>
        </p:scale>
        <p:origin x="250" y="-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4-12T15:41:54.25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6579 7038 0,'18'0'16,"-18"-18"15,18 18-16,-36 0 17,36 0-17,-36-17 1,-17 17 0,-1 0-16,-34 35 15,-54 0 1,36 18-1,18 35 1,70 18 0,70-18-1,18-17 1,18-53 15,-18-18-31,1-53 16,-19 0 15</inkml:trace>
  <inkml:trace contextRef="#ctx0" brushRef="#br0" timeOffset="383.974">6862 7126 0,'0'18'47,"0"52"-32,0-52 1,0 88 0,0-36-1,0-34-15,0-1 16,0 0-1</inkml:trace>
  <inkml:trace contextRef="#ctx0" brushRef="#br0" timeOffset="666.29">6826 7197 0,'0'0'0,"0"-71"0,-17 1 15,17 52 1,0 0-1,35 1 1,35 17 0,1 17-1,-18 19 1,-18 16 0,-52 19-1,-36-18 1,0 0-1,-18-53 1,54-18 0,-1-35-1</inkml:trace>
  <inkml:trace contextRef="#ctx0" brushRef="#br0" timeOffset="1082.191">7232 7056 0,'0'0'0,"0"-18"16,0 36 15,0-1-31,0 36 15,0-18 1,0 1-16,18 69 16,34-16-1,-16-36 1,52-53 0,18-53-1,-53-53 16,-36 18-15,-17-1 0,-35 19-1,17 70 1,1 18 0</inkml:trace>
  <inkml:trace contextRef="#ctx0" brushRef="#br0" timeOffset="2999.301">5733 6685 0,'0'-18'15,"0"36"-15,17-18 32,-17 71-17,0-36-15,0 18 16,0 0-16,18 158 16,-18-52-1,0 88 1,0-70-1,0-54 1,0-70 0,0-35 15,18-18-31,-1-18 16,1 18-1,52-18 16,71 18-15,71 0 0,-35 0-1,175 36 1,19-36 0,-18 0-1,-142 0 1,142-18-1,-177 18 17,-105 0-32,-18 18 15,-36-18 1,-17-18 78,0 0-79,0 1-15,0-1 16,0-35 0,0-35-1,0 53-15,0-89 16,0-88-1,0 36 1,0 35 0,0 70-1,0-17 1,0 0 0,-17 53 15,17 17-16,-18 18 1,1-18 15,-1 18-15,18-17 0,-18 17-1,1 0 1,-19 0-1,-17 0 1,1 0 0,-72 0-1,-70 0 1,-88-18 15,-18 18-15,194 0-16,0-17 15,-158 17 1,52-18 0,124 18-1,0 0 1,52 0 0,19 0-1,-19 0 1,1 18-1,-18-1 1,0-17 0,18 18-1,17-18 1,1 0 0,-1 0 15,0 0 0,1 0-15,-1 0-16,1 0 15,-36 0 1,0 0 0,35 0-1,0 0 32,-17 0-31,18 17-1,-1-17-15,-17 0 16,-1 18 15,19 17-15,17 1-1,-18-19-15</inkml:trace>
  <inkml:trace contextRef="#ctx0" brushRef="#br0" timeOffset="4268.132">6227 6368 0,'0'-18'0,"17"18"31,-17 18-16,-35-1 1,17 1 0,-35 17-16,-17 36 15,-1-18 1,54-18 15,34-17-15,36-1-1,35-17 1,-70 0-16</inkml:trace>
  <inkml:trace contextRef="#ctx0" brushRef="#br0" timeOffset="4699.556">6809 6421 0,'0'-18'0,"-18"18"32,0 0-32,1 0 15,-19 18 1,-34-1-1,-1 36 1,18 0 0,18 0-1,35-35 1,0 17 0,18-18-16</inkml:trace>
  <inkml:trace contextRef="#ctx0" brushRef="#br0" timeOffset="5150.62">7338 6438 0,'0'0'0,"-18"-17"31,0 17-15,1 0-1,-18 17 1,17 1-16,-17-1 16,-36 54-1,53-36 1,-17 36-1,35-36 1,18-35-16</inkml:trace>
  <inkml:trace contextRef="#ctx0" brushRef="#br0" timeOffset="5518.33">7726 6473 0,'-18'18'31,"18"0"-31,-17-18 16,-1 17-16,-53 36 31,36-17-15,17-19-16,-34 18 15,34-17 1,18 0-16</inkml:trace>
  <inkml:trace contextRef="#ctx0" brushRef="#br0" timeOffset="5816.828">8184 6509 0,'0'0'0,"-17"17"16,-1 1-1,-17 17 1,-18 18 0,35-18-1,1 1 1,-1-19-16</inkml:trace>
  <inkml:trace contextRef="#ctx0" brushRef="#br0" timeOffset="6836.397">4621 7144 0,'0'0'0,"0"-18"47,0 0-32,0 1 1,0-1-16,36-35 16,-19 36-1,19-36-15,52-35 16,0 52 15,0 19-15,-35 17-1,0 53 1,-18 52 0,-17-69-1,0 34 1,-1-17 0,-17-35-1</inkml:trace>
  <inkml:trace contextRef="#ctx0" brushRef="#br0" timeOffset="7084.397">4921 7144 0,'0'17'31,"18"-17"-31,0 0 0,-1 18 16,36 0 0,-18-18-16,-17 17 15,17 1 1,-17-18 0,0 0-1</inkml:trace>
  <inkml:trace contextRef="#ctx0" brushRef="#br0" timeOffset="7234.045">5203 7161 0,'18'-35'16,"-36"70"-16,54-105 16,-19 52-1,-17 36 32,0-1-31,0 1-16</inkml:trace>
  <inkml:trace contextRef="#ctx0" brushRef="#br0" timeOffset="7800.879">4692 7461 0,'0'0'0,"-18"0"31,18-17-15,-35-1-1,17 0 1,1 18 0,-1 0-1,0 0 1,1 0-16,-1 18 15,1-18 1,17 18 15,17-18-31,18 35 32,-17-17-17,0 17 1,-1 18-1,1 0 1,0-18 0,-1-35-1</inkml:trace>
  <inkml:trace contextRef="#ctx0" brushRef="#br0" timeOffset="8186.441">4692 7497 0,'-18'-18'0,"36"36"31,0-1-15,-1-17-16,36 53 31,0-35-16,-35-1-15,70 19 16,-35-19 0,0-17-1,-18 0 1,-17-17 0,-18-1-1,17-35 1,1-17-1,-18 34 1,18-17 0,-1 53 15</inkml:trace>
  <inkml:trace contextRef="#ctx0" brushRef="#br0" timeOffset="10138.009">8908 7073 0,'0'0'0,"17"0"47,-17 18-31,-35-1-1,17-17-15,-35 36 16,-17 17-1,52-36 1,1 19 0,34-19-1,36 18 1,18 1 0,-1-19-1,-17 36 1,0 0-1,-35-35 1</inkml:trace>
  <inkml:trace contextRef="#ctx0" brushRef="#br0" timeOffset="10654.561">8855 7232 0,'0'0'15,"0"18"32,17-18-31,89 0-1,-53 17 1,88-17 0,194-17-1,-211 17-15,176-18 16,35-17-1,141 17 1,-176 0 0,35 18-1,-141 0 1,-106 0 0,-105 0 15,-1 18-16,0-18 1,1 0 0,-1 0-16</inkml:trace>
  <inkml:trace contextRef="#ctx0" brushRef="#br0" timeOffset="11002.291">11430 7073 0,'-18'-17'0,"36"34"0,-53-34 0,17 17 16,0 0-1,36 17 1,35 1-1,18 17 1,-19 0 0,-16-35-1,-19 36-15,1 17 32,-18-1-17,-53 1 1,18-17-1,-18-1-15</inkml:trace>
  <inkml:trace contextRef="#ctx0" brushRef="#br0" timeOffset="12220.842">11853 6738 0,'-17'0'0,"34"0"0,-34-18 16,17 36 15,0 0-15,0 35-1,0 35 1,35 71-1,-17 52 1,-18-140-16,0 52 16,0 1-1,0-1 1,-18-35 0,18-70-1,0 0 1,0-36 31,18 18-16,17-18-15,53 18-1,-35 0-15,53 0 16,35 0-1,106 0 1,-18 18 0,-70-18-1,-71 18 1,-106-18 15,1 0-15,-1-18-1,18 0 32,-17 18-15,17-17-17,0-1 16,-18 0-15,18 1 0,-18-1-1,18 1-15,0-19 16,18 1 0,17 17-1,36 18 1,-18 18-1,0 17 1,-18 18 15,-17 18-15,-18-36 0,17 18-1</inkml:trace>
  <inkml:trace contextRef="#ctx0" brushRef="#br0" timeOffset="14554.281">13264 7832 0,'18'0'32,"0"0"-32,-1 0 31,19 0-15,69 0-1,54 0 1,-18 0-1,-52 0-15,87 0 16,88 17 0,1-17-1,-53 18 1,-124-18 0,18 0-1,-71 0 16,0 0-31,-35-18 47,-17 18-31,-1 0 0,-17 0-1,35-17 48,-18 17-32,18-18-31,-18 0 16,18-17-1,0 0 16,0 17-31,18 1 0,17-36 16,18 35 15,18 18-15,-18 18 0,17 17-1,-52 18 1,0-18-1,-18 18 1,0-35 0,0-1-1,-18 1 1,0-18 0,1 0-1,17 18 1,35-18-1,0 0 1,1 0 15,-19 0-15,36 0 0,18 17-1,34-17 1,72 18-1,-18-1 1,88 1 0,-18-18-1,-35 18 1,-106-18 0,-17 17-1,-36-17 1,-35-17 15,-18 17-15,1 0-1,34 0 32,-17-18-31,0 0-1,0 1 1,0-54 0,18 18-1,-18 18-15,18-124 32,-18 18-32,0-53 15,0 18 1,-18 52 15,0 54-15,1-18-1,-1 35 1,0 17 0,1-17-1,17 36 1,0-1-1,0 1 1,-18 17 93,0 0-93,1 0-16,-1 0 16,-52 0-16,-54 0 31,54 0-31,-107 0 16,-158 0-1,-71 0 1,-52 0-1,-1-18 1,177 18 0,-106-18-1,53 18 1,53-17 0,87 17-1,-34 0 1,53 0 15,35 0-15,70-18-1,-35 18 1,18 0 0,0 18-1,53-18 1,17 0-1,-17 0 1,17 0 0,-17 0-1,0 0 1,17 17 0,0-17 15,1 0-16,-1 18 17,18 0 46,0-1-63,0 71 17,0-70-32,0 17 15,0 36 1</inkml:trace>
  <inkml:trace contextRef="#ctx0" brushRef="#br0" timeOffset="15076.025">13476 6950 0,'0'0'16,"0"-18"-1,0 36 1,0-1 0,18 72-1,-18 16 1,17 1 0</inkml:trace>
  <inkml:trace contextRef="#ctx0" brushRef="#br0" timeOffset="15470.781">13406 7020 0,'0'0'0,"0"-35"0,-18 17 15,36-70 1,17 53-1,53 0 1,35 35 0,-34 35-1,-54 0 1,-70 18 0,-54 0-1,-16-35 1,52-1-1,53 1 17,53 0-17,35 34 1,35 1 0,-70-17-1,0 17-15</inkml:trace>
  <inkml:trace contextRef="#ctx0" brushRef="#br0" timeOffset="15771.261">14041 6950 0,'0'0'0,"-18"0"16,0 0-16,18 35 31,-17 18-15,17-35-16,0 52 15,-18 1 1,18-18-1,0-36 1</inkml:trace>
  <inkml:trace contextRef="#ctx0" brushRef="#br0" timeOffset="15955.959">13988 7020 0,'17'-35'0,"-34"70"0,52-141 15,0 89 1,0 34 15,1 36-15,-19 53-1,19 18 1,-36-54 0,17 1-1</inkml:trace>
  <inkml:trace contextRef="#ctx0" brushRef="#br0" timeOffset="16120.783">14041 7179 0,'0'0'0,"-18"-18"15,0 1 17,106 17-1,-70 0-31,17 0 15,54-18-15</inkml:trace>
  <inkml:trace contextRef="#ctx0" brushRef="#br0" timeOffset="16337.173">14393 7003 0,'0'-18'31,"0"36"-15,0 17-1,0-17-15,18 34 16,0 37 0,-18-36-1</inkml:trace>
  <inkml:trace contextRef="#ctx0" brushRef="#br0" timeOffset="16537.479">14393 7056 0,'0'0'0,"0"-18"0,0 0 15,0 1 1,36 17-1,-1 35 1,0-17-16,0 17 16,18 0-1</inkml:trace>
  <inkml:trace contextRef="#ctx0" brushRef="#br0" timeOffset="16755.449">14799 6967 0,'0'-17'0,"-18"17"15,-17 17 1,17-17-16,-52 71 16,35-36-1,-1 0 1,36-17-1</inkml:trace>
  <inkml:trace contextRef="#ctx0" brushRef="#br0" timeOffset="16911.873">14799 6967 0,'0'0'0,"35"0"16,-17 0-16,17 18 15,0 35 1,-17 35 15,-18-53-31</inkml:trace>
  <inkml:trace contextRef="#ctx0" brushRef="#br0" timeOffset="20905.734">17092 6967 0,'0'0'0,"0"-17"0,0-1 31,0 0-31,18 18 16,-18 36-1,-36 34 1,1-34 0,-35 16-1,34-34 1,19 0 15,52-18-31,18 0 31,53 53-15,0 0 0,-54-18-16</inkml:trace>
  <inkml:trace contextRef="#ctx0" brushRef="#br0" timeOffset="21391.987">17092 7108 0,'18'0'47,"-1"0"-47,1 0 15,88 0-15,-18-17 16,18-1-16,388-52 15,-53 17 1,564-53 15,-546 53-31,35 18 16,-300 17 0,-71 18-1,-176 0 32,36 18-47</inkml:trace>
  <inkml:trace contextRef="#ctx0" brushRef="#br0" timeOffset="21722.675">20461 6632 0,'0'0'0,"-70"35"32,87-17-1,1-18-16,17 18-15,89 17 16,-36 0 0,0 18-1,-53 0 1,-70-18 0,-89 1-1,36-1-15</inkml:trace>
  <inkml:trace contextRef="#ctx0" brushRef="#br0" timeOffset="23708.59">21026 6315 0,'0'0'15,"0"17"17,0 1-32,17 53 15,1-19-15,-1 178 16,1-54-1,-18 89 1,0-107 0,-18 37-1,18-90 1,18-52 0,17-35 15,1-18-16,-19 18 1,1-18 0,0 0-1,17 0 1,53 0 0,106 0-1,141 0 1,-17 0-1,281 0 1,36 0 0,-70 0-1,-318 17 1,0-17 15,-230 0-15,-52-17-1,-35-1 1,17 18 0,17-18-1,36 1 1,0-19 0,-17-69-1,-1-1 1,-17-106-1,0-123 17,35 158-32,0-34 31,0 105-31,0 18 16,0 53-1,0 52 32,0 1-16,0-1 16,-18-17-16,0 0-31,-105 18 16,-18 0 0,52-18-16,-157 17 15,-231-17 1,-70-17 0,212-1 15,-53 18-16,141 18 1,53-18 0,71 17-1,70-17 1,-18 18 0,54-18-1,-1 0 1,0 0 31,1 0 0,-1 0-32,1 0-15,-19 0 16,36 18 31,18-18-32,-18 17-15,18 36 16,17 35 0,-18-17-1</inkml:trace>
  <inkml:trace contextRef="#ctx0" brushRef="#br0" timeOffset="24207.876">21978 6720 0,'0'0'0,"0"-17"16,0 34 15,0 1-31,0 0 15,0-1-15,18 54 16,-1-1 0,19 54-1,-19-36 1,-17-53 0,18-17-16</inkml:trace>
  <inkml:trace contextRef="#ctx0" brushRef="#br0" timeOffset="24624.938">22031 6967 0,'0'0'0,"-18"-17"32,18-1-32,18 18 15,35 0 16,-18 0-31,36-18 16,17 18 0,0-17-1,-70-1 1,-18-17 0,-18 0-1,0-1 1,1 1-1,17 17 1,0 36 0,17 53-1,1-18 1,17 70 15,1-35-15,-19-17-1,1-54-15</inkml:trace>
  <inkml:trace contextRef="#ctx0" brushRef="#br0" timeOffset="24874.161">22666 6809 0,'0'0'0,"-18"0"32,18 17-17,0 1-15,36 52 16,-1 19 0,-35-19-1,18-35 1,-18 18-1,0-35-15</inkml:trace>
  <inkml:trace contextRef="#ctx0" brushRef="#br0" timeOffset="25210.55">22525 6844 0,'-18'-18'0,"36"36"0,-53-53 15,17 17-15,18 0 16,18 1 0,70 17-1,18 35 1,-18 0 0,-35-17-1,0 35 1,-18 35-1,-88-17 1,-35-19 0,0-34-1,52-18 1,1 18 0,53-18-1</inkml:trace>
  <inkml:trace contextRef="#ctx0" brushRef="#br0" timeOffset="25474.809">23142 6826 0,'0'0'15,"-17"0"1,17 18 15,0 0-31,17 17 16,1 18-1,-1 53 1,1-18 0,-18-53-1,0-17-15</inkml:trace>
  <inkml:trace contextRef="#ctx0" brushRef="#br0" timeOffset="25775.953">23072 6914 0,'0'0'0,"-18"-35"0,-35-35 16,18 17 15,70 35-16,53 18 1,-17 35 0,35 36-1,-18 35 1,-53-36 0,-35 54-1,-70-36 1,-54-35-1,18-53 1,-17 0 0</inkml:trace>
  <inkml:trace contextRef="#ctx0" brushRef="#br0" timeOffset="53576.8">20990 7338 0,'0'-18'47,"0"36"0,-35 35-16,17-36-31,1 19 0,-1-1 16,-17 0-16,-53 89 15,17-36 1,-35 35-1,-17-17 1,35-18 0,-54 1-1,-16-1 17,-36-35-17,-53-18 1,53-17-1,-124-18 1,18 0 0,18-36-1,18-17 1,87 18 0,-70-18-1,18-17 1,123 34-1,-70-17 17,123 36-17,17-19 1,-16 19 0,-1 17-1,-18 0 1,53 0-1,1 0 1,34 0 47</inkml:trace>
  <inkml:trace contextRef="#ctx0" brushRef="#br0" timeOffset="54066.174">17304 7814 0,'0'0'15,"35"-18"1,-35 36 31,-18-18-32,1 18-15,-1-18 16,-17 17 0,-53 1-1,35-18 1,17 0 0,19 0-1,34 0 1,-17 18-1,36 34 1,-19-16 15,1-1-31,0 0 16,-1 18 0,19 0-1,-19 0 1,1-53 15</inkml:trace>
  <inkml:trace contextRef="#ctx0" brushRef="#br0" timeOffset="55408.364">11942 7814 0,'0'0'15,"17"-35"1,-17 17-16,0 0 16,-17 18 15,-1 0-31,0 0 16,1 0-1,17 18-15,-36 0 16,-34 35 15,-1 35-31,-52 18 31,17-36-15,-106 71 0,89-70-1,-89 35 1,71-53-1,-88 35 1,-1 0 0,-17-35-1,89-18 1,-54-17 0,18-36-1,53-17 1,-18-36-1,71 1 1,-88-36 0,34 35 15,37 19-15,52 52-1,-36 0 1,1-18-1,18 18 1,34-18 0,72 1 15,-19-1-15,1 18-1,-18-18 1</inkml:trace>
  <inkml:trace contextRef="#ctx0" brushRef="#br0" timeOffset="55969.716">8784 8061 0,'0'-18'0,"-35"18"32,17 0-32,-17 0 15,17 0-15,-123 36 31,106-19-31,-53 1 16,17 0 0,-17-1 15,70 1-15,36-1 15,-18 1-16,18 0 1,-18 17 0,0-17-16,17 35 15,-17 35 1,18-35 0,0 17-1,-1-35 1,1-35 15,-1-17 0,-17-1-31,0 1 16,18-1 0,-18 36-1</inkml:trace>
  <inkml:trace contextRef="#ctx0" brushRef="#br0" timeOffset="61256.096">23125 8061 0,'17'0'32,"1"0"-17,-1 0 1,1 0-16,17 18 15,1-18 17,17 17-17,-18-17-15,18 0 16,17 18 0,-17-18-1,-88 0 16,17 0-31</inkml:trace>
  <inkml:trace contextRef="#ctx0" brushRef="#br0" timeOffset="61606.054">23160 8202 0,'0'18'0,"17"-18"47,1 0-32,0 0 1,17 0-16,0 0 15,1 0 1,-19 0-16,71 17 31,-52-17-31,-1 0 16,-17 0 0,-36 0 15,0 0-31</inkml:trace>
  <inkml:trace contextRef="#ctx0" brushRef="#br0" timeOffset="61955.009">23125 8396 0,'0'0'0,"0"18"15,17-18 1,18 0 0,-17 0-16,35 0 15,71 0 16,-89 0-15,18 0 0,-36 17-1,1-17 1</inkml:trace>
  <inkml:trace contextRef="#ctx0" brushRef="#br0" timeOffset="62321.575">23213 8555 0,'0'17'16,"0"1"-1,0 0 1,17-18 0,1 17-1,0-17-15,35 18 16,17-18-1,18 0 1,-52 0 0,-19 0-1</inkml:trace>
  <inkml:trace contextRef="#ctx0" brushRef="#br0" timeOffset="62840.845">22931 8114 0,'17'18'31,"-17"-1"-15,0 1-16,0-1 16,0 36-1,0 36 1,0-19-1,0 54 1,0-89-16,18 35 16,-18 19-1,0-54 1,0-17 0,17-36-1</inkml:trace>
  <inkml:trace contextRef="#ctx0" brushRef="#br0" timeOffset="63309.747">23618 8114 0,'0'0'0,"18"0"15,0 18 16,-18-1 1,17 36-17,1 35 1,-18 18 0,0-35-1,18 17 1,-18-18-1,0-52-15,0 35 16,17-35 0</inkml:trace>
  <inkml:trace contextRef="#ctx0" brushRef="#br0" timeOffset="71516.252">18009 5539 0,'0'17'94,"0"1"-78,0 52 15,0-52-31,0 17 0,0 1 16,36 34-1,-19-35 1,1-17 0,17 17-1,18 1 1,18-1-1,-18-35 1,-18 0 0,0 0-1,-17-18 1,-36 18 140,0 0-93,1 0-1,-1 18-31,1-18-15,-19 35 0,19-17-16,-1-1 15,-35 36 1,18 18 15,17-18-15,18-35-16,-18 34 15,18 1 1,0 0 0,-17-35-1,17 35 1,0-36 0,0 19-1,0-19 1,0 1 15,17-18 172,-17-18-187,18 18-1,0 0-15,-18-17 0,35 17 16,18-36 0,0 36-1,35-17 1,36-1 0,-19 18 15,-34 0-16,-53 0-15,34 0 16,19 18 0,17-18-1,-17 17 1,-18-17 0,-18 0-1,-17-17 1,-1 17 31,-17-18 31,0 1-47,0-1-15,-17 18-16,17-18 15,0-17 1,-18-36 0,0 1-1,18 17 1,0 35-16,-17-35 15,-1 18 1,-17 0 0,0 0-1,-1 17 1,-17 0 15,0 1-15,36-1-1,-1 0 1,-17 18 0,0-17-1,-1 17 1,19 0 0,-1 0-1,0 0 1,1 0 15,-1 0 0,36 0 47,-1 0-46,1 0-1,0 0-31,-1 0 16,1 0-16,0 0 15,-1-18 1,36 0-1,-18-17 1,1 18 0,-36-1-1,17 0-15,19-35 16,-19 18 15,1 0-15,-18 0-1,0 17 1,0 0 0,0 1-1,0-1 1,-18 18 15,18-18-15,-17 18 46,-1 0 63,18-17-109,-18 17-16,1 0 16,-1 0-1,-35 0 1,-35 0-1,53 0 1,-54 17-16,-52-17 16,36 18-1,-37 0 1,37-1 0,16-17 15,36 0-16,36 0 1,-1 0 0,36 0 31,-1 0-16,1 0-16</inkml:trace>
  <inkml:trace contextRef="#ctx0" brushRef="#br0" timeOffset="73761.938">18838 5503 0,'18'0'78,"0"-17"-78,-1 17 0,1 0 16,88 0 0,-89 0-1,19 0-15,52 0 16,-35-18 0,-71 18 30,0 0-46,1 0 16</inkml:trace>
  <inkml:trace contextRef="#ctx0" brushRef="#br0" timeOffset="82012.794">13917 9472 0,'0'0'0,"0"-18"0,18-52 32,-18 52-17,0 71 1,0 71 0,-36 87-1,19-70 1,-1-88-1,-17 53-15,17-18 16</inkml:trace>
  <inkml:trace contextRef="#ctx0" brushRef="#br0" timeOffset="82248.178">13582 9931 0,'0'0'0,"-18"-18"15,18 0-15,36-17 16,16 17 0,-16 1-16,158-36 31,-35 0-31,87-18 15</inkml:trace>
  <inkml:trace contextRef="#ctx0" brushRef="#br0" timeOffset="82462.81">14517 9472 0,'0'0'0,"-18"-18"15,1 18-15,-1-17 16,0 17-1,1 35 1,-36 53 0,0 18-1,35-71-15,-17 71 16,0 0 0,35-71-16</inkml:trace>
  <inkml:trace contextRef="#ctx0" brushRef="#br0" timeOffset="82896.955">14693 9560 0,'0'0'0,"0"-17"15,-17-1 1,-1 36-16,-17 17 15,-18 88 1,17-17 0,1 35-1,18-52 1,17-54 0,0-53-1,17-52 1,18-72-1,1-34 17,17 35-17,0 88 1,-36 88 0,1 71-1,-1 71 1,1-19-1,0-34 1,-18-107-16</inkml:trace>
  <inkml:trace contextRef="#ctx0" brushRef="#br0" timeOffset="83047.708">14517 9878 0,'0'0'16,"0"-53"-1,17 18 1,54 17 0,0 18-1,52-35-15</inkml:trace>
  <inkml:trace contextRef="#ctx0" brushRef="#br0" timeOffset="83232.594">15099 9543 0,'0'-18'16,"0"36"-16,-18-36 31,18 36-31,-35 17 16,35 0-16,-53 36 16,0 52-1,18-52 1</inkml:trace>
  <inkml:trace contextRef="#ctx0" brushRef="#br0" timeOffset="83463.321">15011 9666 0,'17'-70'16,"-34"140"-16,34-176 15,-17 89-15,0-19 16,0 54-1,18 35 1,35 70 0,-18-52-1,36 17 1,-1-70 0,-34-36-1</inkml:trace>
  <inkml:trace contextRef="#ctx0" brushRef="#br0" timeOffset="83597.98">15416 9507 0,'18'-35'16,"-36"70"-16,36-158 15,-18 123 1,-35 70 0,-1 72-1,1 16 1</inkml:trace>
  <inkml:trace contextRef="#ctx0" brushRef="#br0" timeOffset="83863.67">15787 9525 0,'-18'0'16,"1"0"-16,-1 18 16,-17 17-1,-1 35 1,19-17-16,-1 36 16,0 69-1,1-69 1,17-72-16</inkml:trace>
  <inkml:trace contextRef="#ctx0" brushRef="#br0" timeOffset="84081.776">15716 9578 0,'0'0'0,"0"-53"0,36-18 15,34 19 1,18 69 15,-35 36-15,18 123-1,-54 1 1,-52-18 0,0-89-1</inkml:trace>
  <inkml:trace contextRef="#ctx0" brushRef="#br0" timeOffset="84264.183">15663 9842 0,'0'0'0,"-70"-52"31,87 52-31,54-18 16,-36 18-1,71 0 1,-18 0-16</inkml:trace>
  <inkml:trace contextRef="#ctx0" brushRef="#br0" timeOffset="85566.949">13864 10389 0,'18'0'0,"-1"-17"31,-17-1-31,0 36 62,-17-18-46,17 17-16,-35 19 16,-36 69-1,-53 54 1,54-53 15,35-53-31,-18 35 16,0 0-1,53-52 1</inkml:trace>
  <inkml:trace contextRef="#ctx0" brushRef="#br0" timeOffset="85931.559">12277 11271 0,'0'0'0,"0"-17"0,17-1 16,1-17 0,-18 17-16,18 18 15,-1 35 1,-17 71-1,-17-18 1,-1 53 0,18-52-1,0-72 1</inkml:trace>
  <inkml:trace contextRef="#ctx0" brushRef="#br0" timeOffset="86265.231">12312 11483 0,'0'0'0,"0"-35"16,0 17 0,53 18 15,-18 0-15,53-18-1,-70 1 1,35-19-16,-18 19 15,0-54 1,-35 18 0,18 36-1,-18 70 17,-18 52-17,1 19 1,17-71 15,-18-18-31,18 0 0</inkml:trace>
  <inkml:trace contextRef="#ctx0" brushRef="#br0" timeOffset="86447.873">12735 11342 0,'18'0'0,"-36"0"0,36 17 15,0 1 1,-18 17 0,0-17-16,0 35 15,0 17 1,-18-52 0</inkml:trace>
  <inkml:trace contextRef="#ctx0" brushRef="#br0" timeOffset="86616.062">12841 11165 0,'0'0'0,"-18"0"16,1 0-1,17 36 1,0-19-1</inkml:trace>
  <inkml:trace contextRef="#ctx0" brushRef="#br0" timeOffset="87164.69">13017 11412 0,'0'0'0,"53"0"31,-17-17-15,-1-36-1,-35 0 1,-18 35 0,-52 1-1,-1 52 1,18 35 0,53-17-1,18-35 1,17 0-1,36-1 1,-18-52 0,0-18-1,-53 35 1,-18 36 0,-17 70-1,-18 89 16,17-36-15,1 53 0,0-88-1,-18-71 1,0-123 0,18 0-1,35-89 1,53 54-1,53 52 1,-54 53 0,-16 1-16</inkml:trace>
  <inkml:trace contextRef="#ctx0" brushRef="#br0" timeOffset="87498.225">13247 11254 0,'0'0'16,"0"-18"-16,0 0 16,0 18-1,0 18 1,0 17-16,0 18 16,0 71-1,0-19 1,0-69-1,35-72 17,18-52-17,35 18 1,-35 52 0,-35 18-1,17 35-15,0 36 31,-35-18-31</inkml:trace>
  <inkml:trace contextRef="#ctx0" brushRef="#br0" timeOffset="88283.23">14552 10178 0,'0'17'0,"-18"1"32,18 0-32,0-1 15,0 107 1,-17-71 0,17 70-16,0 53 15,0 71 1,17-17-1,1-124 1,-18-1 0,0-16-1,18-37 17,-18-16-17,0-19 1,0 1 15,0-36-15</inkml:trace>
  <inkml:trace contextRef="#ctx0" brushRef="#br0" timeOffset="90366.008">14182 12188 0,'0'-17'15,"0"-1"-15,17 18 0,-17-17 31,0 34-15,-17 18 0,17 1-16,-18 34 15,0 36 1,1 35 0,17-35-1,-18-71 1,18-17-16</inkml:trace>
  <inkml:trace contextRef="#ctx0" brushRef="#br0" timeOffset="90582.081">14182 12347 0,'0'0'16,"35"-123"-16,0-54 16,36 72 15,-36 140-16,-17 53 1,70 177 0,-35-124-1,0 17 1,-36-69 0,-17-72-1</inkml:trace>
  <inkml:trace contextRef="#ctx0" brushRef="#br0" timeOffset="90749.979">14323 12541 0,'0'0'0,"-36"-17"0,19-1 0,-1 0 15,36 1 1,52-1 0,1 0 15,52 1-16,-87-1-15</inkml:trace>
  <inkml:trace contextRef="#ctx0" brushRef="#br0" timeOffset="91170.863">14728 12330 0,'-17'-71'31,"17"53"-15,17 18-1,-17 18-15,36 53 16,-19-1 0,-17-35-1,18 36 1,-18 0-1,18-19 1,-18-69 0,17-18-1,19-54 1,16-17 0,1 36-1,-17 70 1,17 53-1,-18 53 1,-17-18 0,-1-53-1</inkml:trace>
  <inkml:trace contextRef="#ctx0" brushRef="#br0" timeOffset="91567.208">15311 12418 0,'0'0'0,"35"-53"32,-18 18-17,-17 17-15,-17-17 16,-1 17 0,-17 18-1,-36 53 1,18 17-1,36 19 1,17-54 0,35 0-1,36-35 1,-18-35 15,-1-36-15,-34 36-1,0 0 1,-1 52 0,-17 54-1,0 0 1,18-36 0</inkml:trace>
  <inkml:trace contextRef="#ctx0" brushRef="#br0" timeOffset="93534.69">15610 12012 0,'0'0'0,"0"-18"0,-17-17 15,-1 70 17,18 1-17,18 70 1,-1 52-1,1-34 1,-18-54 0,0-52-16</inkml:trace>
  <inkml:trace contextRef="#ctx0" brushRef="#br0" timeOffset="93935.756">15840 12241 0,'17'0'16,"-34"0"-16,34 53 15,-17-35 1,0 35-16,18 53 31,17-53-15,1-53-1,16-18 1,1-53 0,0-17-1,-35 0 17,-18 106-32,-18 52 15,-35 89 1,18 35-1,35-88 1,18 17 0,-18-87 15,-18-89-31</inkml:trace>
  <inkml:trace contextRef="#ctx0" brushRef="#br0" timeOffset="94167.573">16298 11994 0,'0'-35'0,"0"70"16,0-35-1,18 142 1,0-37-1,-1-34-15,1 35 16,0 17 0,-18-70-1</inkml:trace>
  <inkml:trace contextRef="#ctx0" brushRef="#br0" timeOffset="94467.833">16263 12347 0,'0'-17'16,"18"17"0,-1 0-16,36 0 15,53-18 1,18-17 0,-54-1-1,-52 19 1,-18-1-1,-36 18 1,36 35 0,0 18-1,0 35 17,0-17-17,0-53-15</inkml:trace>
  <inkml:trace contextRef="#ctx0" brushRef="#br0" timeOffset="94607.639">16651 11977 0,'0'-18'0,"0"36"0,0-53 0,-18 35 15,18 17 1</inkml:trace>
  <inkml:trace contextRef="#ctx0" brushRef="#br0" timeOffset="94884.653">16969 12171 0,'0'0'0,"35"-18"31,-35 1-15,-71 34 0,36 1-1,-18 35-15,35-36 16,-17 72 0,106-19-1,88-35 1,52-52-1,-140-19 1</inkml:trace>
  <inkml:trace contextRef="#ctx0" brushRef="#br0" timeOffset="95567.881">16475 10072 0,'0'0'0,"0"17"31,17-17-31,54 36 16,193 70-1,1-18 1,-124-53 0,159 88-1,88 36 1,-106 18-1,-229-124 1,-35-1 0,-18-34-1,-18-18 1</inkml:trace>
  <inkml:trace contextRef="#ctx0" brushRef="#br0" timeOffset="96135.47">18927 10883 0,'0'0'0,"-18"-53"32,0 53-32,18 18 31,0 17-31,18 71 15,-18-18 1,0-53-16,0 36 16,0 0-1,-18-107 32,18-52-31,18-18-1,0 53-15,17-52 16,71-107 0,-53 141-1,-18 71 1,18 89 0,0 69-1,17 54 1,-17-106-1,-35-53-15</inkml:trace>
  <inkml:trace contextRef="#ctx0" brushRef="#br0" timeOffset="96284.544">19244 11130 0,'0'0'0,"-123"-70"15,70 34 1,17 19-1,72-1 1,52 0 0,0 1-1</inkml:trace>
  <inkml:trace contextRef="#ctx0" brushRef="#br0" timeOffset="96736.264">19562 10760 0,'0'0'16,"0"-36"-16,-18 1 0,0 0 15,1-18 1,52 106 15,-35 0-15,35 70 0,0 124-1,1-17 1,-1-54-1,-17-88 1,-1-35 0,-17-71-1,-17-70 1,-1 0 0,18-88-1,0 17 1,35 71-1,18 70 1,-18 36 0,18 35 15,-53 35-15,-53-35-1,1-53 1,16-18-16</inkml:trace>
  <inkml:trace contextRef="#ctx0" brushRef="#br0" timeOffset="97190.066">19950 10654 0,'0'0'0,"0"-71"31,0 89-16,0 0-15,0 17 0,52 106 32,-16 0-17,17 88 1,-18-52 0,-17-54-1,-18-70 1,-18-53-1,0-53 1,18-17 0,18-89-1,17 0 1,1 53 0,34 71-1,-17 35 1,18 88 15,-71-35-31,-89 35 31,36-88-15,-35-17 0</inkml:trace>
  <inkml:trace contextRef="#ctx0" brushRef="#br0" timeOffset="97402.531">20373 10619 0,'0'0'0,"18"-36"15,-1 19 1,1 52 0,35 36-1,-36-19 1,19 54-1,-1 18-15,-17 34 16,-18-105 0</inkml:trace>
  <inkml:trace contextRef="#ctx0" brushRef="#br0" timeOffset="97603.735">20708 10918 0,'0'0'0,"18"0"32,17 36-17,-17 17 1,-1-36 0,19 54-16,-19-18 15,-17 0 1</inkml:trace>
  <inkml:trace contextRef="#ctx0" brushRef="#br0" timeOffset="97771.305">20849 10742 0,'0'0'0,"0"-106"31,18 124-16,-1 0 1,1 17-16</inkml:trace>
  <inkml:trace contextRef="#ctx0" brushRef="#br0" timeOffset="98219.103">21237 11042 0,'0'0'15,"18"0"-15,17 0 0,18-53 16,-35 35 0,-18-35-16,-18-35 31,-35 53-15,0 0-1,0 70 1,18 71-1,17 35 1,18-53 0,18-17-1,17-54 1,18-34 0,18-72-1,-18 19 1,17-36-1,-34 71 17,-19 88-17,-17-18 1,0 71 0,18-36-1,-1-52-15</inkml:trace>
  <inkml:trace contextRef="#ctx0" brushRef="#br0" timeOffset="98585.659">21643 10954 0,'0'0'0,"0"-88"16,0 35 0,18 53-1,-1 70 1,18 36-1,1 0 1,-19-53 15,-17-36-15,18-52 0,0-18-1,52-123 1,-17 105-1,35 18 1,-17 124 0,-53-1-1,-1 72 1,-34-72 0,17-52-1</inkml:trace>
  <inkml:trace contextRef="#ctx0" brushRef="#br0" timeOffset="98854.263">22419 10866 0,'0'0'0,"18"-53"0,-1 0 32,19-18-17,-19 54 1,-17 52-1,-53 18 1,-35 53 0,53 17-1,105-17 1,54-36 0,-1-52-1,-34-18 1</inkml:trace>
  <inkml:trace contextRef="#ctx0" brushRef="#br0" timeOffset="99269.736">22825 10848 0,'0'0'0,"-18"18"31,18-1 0,18-17-15,-1 18-16,1-1 16,17 1-1,1-18 1,-19 0 0,1-70 15,-18 17-31,-35-18 15,-1 53 1,1-17 0,0 53 15,-1 52-15,19 71-1,70-17 1,17-54-1,71-34 1,-17-54-16</inkml:trace>
  <inkml:trace contextRef="#ctx0" brushRef="#br0" timeOffset="100836.044">11218 12488 0,'-35'36'31,"35"-1"-31,0-17 16,0 70-1,0-53-15,0 106 16,18-53 0,-18-17-1</inkml:trace>
  <inkml:trace contextRef="#ctx0" brushRef="#br0" timeOffset="101139.215">10866 12612 0,'0'0'16,"-53"-71"-16,-53-193 15,71 87 1,70 19-1,176 87 1,-17 71 0,-105 18-16,87 35 15,-17 158 1,-194-70 0,-159 36-1,52-107 1,-16-17-1,105-53 1</inkml:trace>
  <inkml:trace contextRef="#ctx0" brushRef="#br0" timeOffset="101570.257">11553 12718 0,'0'0'0,"18"0"32,0 0-17,-1 0-15,19 0 16,34-18-1,1 0 17,-54 1-32,1-1 15,-18-17 1,-35-18 0,-18 35-1,0 18 1,0 36-1,35 16 1,54 37 15,-1-54-31,0-17 16,0-1-16</inkml:trace>
  <inkml:trace contextRef="#ctx0" brushRef="#br0" timeOffset="101869.602">11942 12559 0,'0'0'0,"0"-18"0,0 1 15,17 34 17,1 1-17,-18 17-15,35 0 16,-35 1-1,18 17 1,-36-36 0,0-34-1,18-36 1,36-35 0,-1 35-1,36 0 1,-36 35-1</inkml:trace>
  <inkml:trace contextRef="#ctx0" brushRef="#br0" timeOffset="102204.339">12347 12224 0,'0'0'0,"0"-36"0,0 1 0,-17 0 16,-19-89-1,19 54 1,-1 52 0,18 89-1,0 88 1,18 105-1,35 18 1,-18-105 0,0-107-1,0 54 1,-17-18 0</inkml:trace>
  <inkml:trace contextRef="#ctx0" brushRef="#br0" timeOffset="102686.905">12277 12700 0,'0'0'0,"17"-18"0,19 1 16,-19-1 0,36-17-16,-18 17 15,36 1 1,-36-1-1,18 0 1,-18-17 0,-17 0 15,-36 17-15,-17 0-1,0 36 1,0 35-1,35 18 1,35-19 0,18-16-1,-18-36 1,0-18 0,-35-35-1,0-17 16,0 34-15,-17-17-16,-1 36 31</inkml:trace>
  <inkml:trace contextRef="#ctx0" brushRef="#br0" timeOffset="103003.746">12700 12418 0,'0'-18'31,"18"18"1,-1 0-32,19 18 15,34 52 1,-35-17-1,-17 0 1,-36-35 0,1-18-1,-1-18 1,18-52 0,18-19-1,35-16 1,-18 69-1,0 36 1</inkml:trace>
  <inkml:trace contextRef="#ctx0" brushRef="#br0" timeOffset="103586.568">13017 12330 0,'0'0'0,"0"-18"32,18 18-17,-18 35 1,18 18 0,-1 0-1,-17-35-15,0 35 16,0-18-1,18-53 17,-18 1-32,35-54 15,-17-17 1,17 53 0,-17-1-1,0 36 1,-1 36-1,-17 16 1,0-16 15,0-19-15,0-34 0,35-19-1,18-16 1,-35 34-1,17 18 1,1 35 0,-19 18-1,1 35 17</inkml:trace>
  <inkml:trace contextRef="#ctx0" brushRef="#br0" timeOffset="103941.097">13564 12294 0,'0'0'0,"18"-35"31,-36 17-15,1 18-16,-19 0 31,1 36-16,17-1 1,18 18 0,36-18-1,-36-17 1,17-18-16,1-18 16,0 0-1,-18-17 1,17 18-1,-17 34 32,18 36-31,-18-35-16,0-1 16</inkml:trace>
  <inkml:trace contextRef="#ctx0" brushRef="#br0" timeOffset="104320.662">13617 12224 0,'0'0'16,"-17"-18"-16,34 53 31,-17-17-31,18 17 15,-18-17 1,17 0 0,-17 17-1,0-70 17,18-1-17,0 19-15,17-19 16,0 19-1,18 52 17,-53 18-32,0-18 15,-17 18 1,17-35 0</inkml:trace>
  <inkml:trace contextRef="#ctx0" brushRef="#br0" timeOffset="104587.726">13882 12136 0,'0'0'0,"0"17"31,0 1-15,0-1 0,0 1-1,0 17-15,17 36 16,19-36 15</inkml:trace>
  <inkml:trace contextRef="#ctx0" brushRef="#br0" timeOffset="104923.586">14023 12188 0,'-18'18'15,"36"-36"32,-18 1-31,18-1-1,-18 1 1,17-1-16,-17 0 0,0 1 16,-17-36-1,-1 53 1,0 17-1,1 36 17,17 35-17,0-35 1</inkml:trace>
  <inkml:trace contextRef="#ctx0" brushRef="#br0" timeOffset="108490.668">20179 11659 0,'-18'0'0,"36"0"62,17-17-46,124-1-1,-89 18-15,142-18 16,88 1 0,-141-1-1,-18 18 1</inkml:trace>
  <inkml:trace contextRef="#ctx0" brushRef="#br0" timeOffset="108773.307">20479 11695 0,'0'0'0,"-53"17"0,0 1 16,0-1-16,0-17 31,71 0-15,-1 0-16,19 18 15,105-18 1,70-18 0,36 1-1,-70-18 1,-107 35-1,-34-18 1,-89 36 0</inkml:trace>
  <inkml:trace contextRef="#ctx0" brushRef="#br0" timeOffset="114426.511">20779 11800 0,'-18'0'31,"18"18"0,0 0-31,0 35 16,-18 17-1,18-35 1,0 54-16,-17 52 31,17 0-15,0-53-1,-18-53 1,18-17 0</inkml:trace>
  <inkml:trace contextRef="#ctx0" brushRef="#br0" timeOffset="115241.803">18503 12594 0,'0'0'0,"-17"0"16,34 0-1,36 0 1,141 0 0,177 18-1,17-18 1,-159 0 0,300 17-16,371 1 31,35 17-16,-124 1 1,-405-19 0,-1-17-1,-228 0 1,-124-17 0,-71-1-1,0 0 1,-17 18-1,17-17 1,1 17 0,-1 0 15,0 0-31,1 0 31,-1 0-15,1 0-1,17 17 1,-18 54 0,-17 35-1,17-36 1,18 1 0,0 17-1,18-53 1,-18-17-1</inkml:trace>
  <inkml:trace contextRef="#ctx0" brushRef="#br0" timeOffset="115393.683">23689 13123 0,'-18'-17'31,"36"34"-31,-36-17 31,18 18-15,0 0-16,0 17 15,-17 0 1,17 0 0</inkml:trace>
  <inkml:trace contextRef="#ctx0" brushRef="#br0" timeOffset="115692.428">23548 13229 0,'0'0'0,"-18"0"0,1 0 31,34 0-15,1 0 0,52 18-1,1-18 1,-18 0 0,35-18 15,-53 1-31,-17-1 15,17-17 1,-17 35 0,-106 17 15,-36 19-15</inkml:trace>
  <inkml:trace contextRef="#ctx0" brushRef="#br0" timeOffset="116442.865">18468 12788 0,'0'0'0,"0"-35"15,0 17-15,0-35 16,0 36 0,0 34 15,0 1-31,0 17 15,-18 53 1,18 36 0,-17-54-1,-1 1 1,0-53-16</inkml:trace>
  <inkml:trace contextRef="#ctx0" brushRef="#br0" timeOffset="116709.778">18309 13106 0,'0'-18'0,"-17"18"16,-1 0 15,36 18 16,-1-18-31,18 0-1,36-18 1,-36 18 0,18-18-1,-70 18 17,-1 18-32,-35 17 15</inkml:trace>
  <inkml:trace contextRef="#ctx0" brushRef="#br0" timeOffset="117561.152">17692 13564 0,'17'0'15,"19"-35"16,-19 35-31,-17-18 0,18 1 16,0-19 0,-71 1-1,0 18 1,18 17 0,-71 17-1,-18 18 1,54 54-1,123-36 1,17-1 0,89 37-1,-36-19 1,-123 18 0,-70-52-1,-89-19 1,0-17-1,89-53 1,70 18 0,70-18 15,1 18-31</inkml:trace>
  <inkml:trace contextRef="#ctx0" brushRef="#br0" timeOffset="117811.081">18045 13547 0,'0'0'0,"35"-53"32,-35 35-32,0 36 15,-18 17 1,1-17-1,-1 52-15,0 18 16,-17 18 0,0-35 15,17-18-31</inkml:trace>
  <inkml:trace contextRef="#ctx0" brushRef="#br0" timeOffset="118311.834">18203 13670 0,'0'0'0,"0"-18"15,-17 18 1,-1 18 0,18 17-1,0 36 1,0-53-1,18 17-15,-1 18 16,1-36 0,17-17 15,1-35-15,16 0-1,1-18 1,0 35-1,-17 36 1,-19 35 0,1 0-1,35-18 1,0-70 0,0-36-1,-18 18 1,-18-88 15,-34 106-31,-36 17 31,-18 36-15,71 0-16</inkml:trace>
  <inkml:trace contextRef="#ctx0" brushRef="#br0" timeOffset="118797.277">20849 13670 0,'0'0'0,"-17"0"0,-19 0 32,36-18-32,18 18 31,17 0-31,36 0 15,-36 0-15,71-17 16,35 17 15,-71-35-15</inkml:trace>
  <inkml:trace contextRef="#ctx0" brushRef="#br0" timeOffset="118964.041">21149 13494 0,'0'0'0,"-53"-36"15,53 54 17,18 0-32,-1 35 15,1 52 1,-18 37 0,0-19-1</inkml:trace>
  <inkml:trace contextRef="#ctx0" brushRef="#br0" timeOffset="119545.756">22878 13635 0,'35'-35'31,"-17"17"-31,-1 36 31,1 52-15,-18-35-1,0 1-15,35 105 16,-17-18 0,-1-87-1</inkml:trace>
  <inkml:trace contextRef="#ctx0" brushRef="#br0" timeOffset="119910.037">23054 13882 0,'-18'-18'16,"36"36"-16,-36-53 0,18 17 16,18 18-16,-18-18 15,71 18 1,34 0 0,1-17-1,-35-1 1,-54-17-1,-17-18 1,-35-18 0,0 36 15,35 53-15,18 34-1,-1 72 1,-17-1-1,0-52 1,-17 0 0</inkml:trace>
  <inkml:trace contextRef="#ctx0" brushRef="#br0" timeOffset="120127.209">23689 13670 0,'0'0'0,"-18"-35"31,1 52-31,17 1 0,0 53 32,0-36-32,17 53 15,-17-17 1,-17 17-1,17-35-15</inkml:trace>
  <inkml:trace contextRef="#ctx0" brushRef="#br0" timeOffset="120596.219">23971 13776 0,'0'0'0,"-17"0"15,-1 18 1,18-1-16,-18 19 31,18 34-31,18-35 32,17-17-17,1-18 1,-1-18-1,35-17 1,-52 0 0,0 35-16,-1 0 15,-17 17 1,0 54 0,36 0-1,-1-36 1,18-18-1,35-52 1,-18-18 0,-34-35 15,-36 18-15,-71-1-1,-52 36 1</inkml:trace>
  <inkml:trace contextRef="#ctx0" brushRef="#br0" timeOffset="123278.817">23777 14287 0,'-35'0'31,"17"18"-15,18 0-16,0 35 15,-17 0-15,17 70 16,0 1-1,0-36 17,0-71-32</inkml:trace>
  <inkml:trace contextRef="#ctx0" brushRef="#br0" timeOffset="123729.338">21484 14870 0,'0'0'0,"18"0"32,70 0-32,212 0 31,194 0-15,0 0-1,-195 0-15,354 0 16,388-18-1,-142 0 1,-458 1 0,-35-36-1,-247 0 1,-194-18 0,-54 36-1,1 17 1</inkml:trace>
  <inkml:trace contextRef="#ctx0" brushRef="#br0" timeOffset="124467.809">21643 14940 0,'-18'0'15,"18"18"1,-17-1 0,17 1-16,-18 35 15,0 70 1,18-34 0,0-54-1,-17 88-15</inkml:trace>
  <inkml:trace contextRef="#ctx0" brushRef="#br0" timeOffset="124662.966">21343 15469 0,'-18'-35'31,"36"17"-31,0 1 0,-1 17 15,54 0 1,-36 0 0,-17 0-16,17 17 0</inkml:trace>
  <inkml:trace contextRef="#ctx0" brushRef="#br0" timeOffset="124796.118">21713 15399 0,'0'0'0,"18"-18"15,-18 0 1,18 1-1,-36 34 1,0 1 0,1 17-1,-18 1-15</inkml:trace>
  <inkml:trace contextRef="#ctx0" brushRef="#br0" timeOffset="125196.766">24165 14817 0,'0'0'16,"-17"-18"-16,-1 18 15,18 18 1,-18-1-16,1 36 15,-19 88 1,19-35 0,-18 35-1,17-53 1,0-70 0</inkml:trace>
  <inkml:trace contextRef="#ctx0" brushRef="#br0" timeOffset="125365.347">23865 15346 0,'0'0'0,"-17"0"0,-19 0 15,19-18 1,34 18 0,1 0-1,0 0-15,35 18 16,53 17-1</inkml:trace>
  <inkml:trace contextRef="#ctx0" brushRef="#br0" timeOffset="125513.687">24112 15381 0,'0'0'0,"0"-53"32,0 36-17,0 52 1,18 18-1,0-36 1</inkml:trace>
  <inkml:trace contextRef="#ctx0" brushRef="#br0" timeOffset="125796.153">26370 14905 0,'0'0'16,"18"17"15,-18 1-31,0 0 0,0-1 16,-18 36-16,-17 71 31,17-89-31,-35 53 31,53-70-31</inkml:trace>
  <inkml:trace contextRef="#ctx0" brushRef="#br0" timeOffset="126096.147">26070 15381 0,'0'0'0,"18"0"32,0 0-17,-18 18 1,0-1-16,17 1 16,36 35-1,0-35 1,18-18 15,-1-53-15,1 0-1,-54 35 1,1 0 0,-36 36-1,-17 35-15</inkml:trace>
  <inkml:trace contextRef="#ctx0" brushRef="#br0" timeOffset="126712.386">20902 16051 0,'0'-17'15,"0"-1"1,0 36 0,-18-1-1,18 19-15,-17 34 16,17 36 0,-18-71-1</inkml:trace>
  <inkml:trace contextRef="#ctx0" brushRef="#br0" timeOffset="126998.453">20461 16192 0,'0'0'0,"-123"-158"16,105 122-1,53-105 1,124 88-1,106 89 1,-160-1 0,-16 0-16,87 124 15,-211 35 17,-18-159-32,-159 36 15,36-36 1,123-52-1</inkml:trace>
  <inkml:trace contextRef="#ctx0" brushRef="#br0" timeOffset="127395.881">21519 16245 0,'0'0'0,"-17"0"15,-1 0 1,1 0 0,-1 0-1,18-17 1,53 17 0,0-36-1,0 1 1,-36 18-1,-17-1 1,0-17-16,-35-1 31,-36 36-15,1 71 0,52 17-1,36-17 1,17-36-1,71-17 1,-53-18-16</inkml:trace>
  <inkml:trace contextRef="#ctx0" brushRef="#br0" timeOffset="127580.957">21855 16104 0,'0'-35'0,"0"70"0,-18-158 15,0 88 1,1 17-1,17 71 17,35 35-17,0-17 1,18-1 0,18-52-1</inkml:trace>
  <inkml:trace contextRef="#ctx0" brushRef="#br0" timeOffset="127729.205">22137 15981 0,'0'0'16,"0"-71"-16,-18 18 15,18 71 1,-17 35-16,17 88 31,17-18-31,54 36 16</inkml:trace>
  <inkml:trace contextRef="#ctx0" brushRef="#br0" timeOffset="130047.079">23671 15946 0,'0'-36'15,"0"54"1,0 0-1,0 34 1,0-16-16,18 87 16,0-52-1,-18-18-15</inkml:trace>
  <inkml:trace contextRef="#ctx0" brushRef="#br0" timeOffset="130398.333">23760 16192 0,'0'0'0,"-18"-17"0,-35-18 15,53 17 1,18 0-16,17 1 16,53-1-1,18 0 16,-35 1-15,-71-19 0,-18 1-1,-17-18 1,17 36 0,18 52-1,0 35 1,18 1-1,-18 17 1,17-35 0</inkml:trace>
  <inkml:trace contextRef="#ctx0" brushRef="#br0" timeOffset="130597.885">24218 15963 0,'0'0'0,"-35"-17"16,35 34-1,0 1 1,18-1-16,-18 36 16,17 18-1,-17-36-15</inkml:trace>
  <inkml:trace contextRef="#ctx0" brushRef="#br0" timeOffset="130830.765">24218 15928 0,'0'0'0,"-17"-159"31,34 124-15,18 35-1,1 0-15,34 18 16,71 52 0,-52-17-1,-125 0 1,-70-53 0,-17 0-16</inkml:trace>
  <inkml:trace contextRef="#ctx0" brushRef="#br0" timeOffset="131480.95">26317 15804 0,'-17'-17'0,"-1"-1"16,18 142 15,0-71-31,18-18 16,-1 124 0,-17-107-16,0 19 15,18-36 1,-18 1-1,17-72 1,36 1 0,-17 0-1,34-1 1,1 54 0,-36 0 15,-17-1-31</inkml:trace>
  <inkml:trace contextRef="#ctx0" brushRef="#br0" timeOffset="131831.938">26776 16192 0,'0'0'0,"-18"-17"0,1-1 15,-1 1 1,36-1-1,-1 0 1,36 1 0,0-19-1,-35 1 1,-36 17 15,-17 1-15,-53 17-1,17 35 1,18 18 0,53 0-1,71 53 1,17-89 0,-71-17-16</inkml:trace>
  <inkml:trace contextRef="#ctx0" brushRef="#br0" timeOffset="132182.025">26987 16016 0,'0'0'0,"0"-53"15,0 36 1,0 69 31,18-34-47,-18 0 15,18 35 1,-18-18 0,17-35-1,1-35 1,0 17 0,-1-17-1,-17-18 1,18 106 15,-18 0-15,0-18-16,35 35 15,-35-52 1</inkml:trace>
  <inkml:trace contextRef="#ctx0" brushRef="#br0" timeOffset="132549.739">27446 16016 0,'0'-35'15,"0"70"-15,0-88 16,-18 53-16,1 35 31,-1 36-15,18 0-1,0-36 1,35-18 0,1-34-1,-19 17 1,19-35-16,-36-36 16,-18 18-1,-35 0 16,18 53-15,35 35 0,0 1-1,17-19-15</inkml:trace>
  <inkml:trace contextRef="#ctx0" brushRef="#br0" timeOffset="132883.54">27640 16016 0,'0'0'0,"0"-35"31,0 17-31,0 1 16,0 34 0,35 18-1,1 18 16,-19-17-15,1-19 0,0-17-1,-1-17 1,1-19 0,0 1-1,-1 17-15,1-17 16,-1 18-1</inkml:trace>
  <inkml:trace contextRef="#ctx0" brushRef="#br0" timeOffset="133201.133">28028 15963 0,'0'0'0,"18"-17"31,-1-1-15,-34 18 15,-1 53-15,-17 0 0,35-18-1,18 0 1,52-17-1,-17-36 1,-18 18-16,1-53 16,-19-35-1,-105 18 1,-106 52 0</inkml:trace>
  <inkml:trace contextRef="#ctx0" brushRef="#br0" timeOffset="154890.848">13670 8431 0,'0'-17'0,"0"34"0,0-52 15,0 17-15,0 36 32,0 17-32,0 89 15,0 35 16,0-54-15,0-52-16,0-17 0</inkml:trace>
  <inkml:trace contextRef="#ctx0" brushRef="#br0" timeOffset="155124.238">13194 9049 0,'0'0'0,"-159"17"16,124-17 0,35 0-1,106-35 1,123 17 15,-141 1-31,106-1 16,-35 1-1,0-1-15</inkml:trace>
  <inkml:trace contextRef="#ctx0" brushRef="#br0" timeOffset="155408.012">13088 8590 0,'-35'-53'16,"70"106"-16,-88-123 16,53 34-16,0 19 0,0-1 15,53-17-15,88-1 31,106 1-15,35 18 0,-193 17-16</inkml:trace>
  <inkml:trace contextRef="#ctx0" brushRef="#br0" timeOffset="155839.897">13847 8784 0,'0'0'0,"-18"0"31,36-17-15,-1 17-1,1 0 1,-18 17-1,17 36 1,1-18 0,-18-17-16,18 0 15,-18-1 1,17-34 0,1-1-1,17-35 1,36-17-1,-1 17 1,-17 53 0,-35 35-1,0 35 1,-18-17 0,0-35-1</inkml:trace>
  <inkml:trace contextRef="#ctx0" brushRef="#br0" timeOffset="156107.886">14376 8819 0,'0'0'0,"-18"0"32,18-17-32,18 17 0,52-18 15,36 18 17,-53 0-32,-18 0 31,-17 0-31</inkml:trace>
  <inkml:trace contextRef="#ctx0" brushRef="#br0" timeOffset="156724.173">14799 8661 0,'-35'-36'32,"35"19"-32,0-1 0,17 18 15,1 18 1,0-1-16,-1 19 16,1 17 15,-18 17-16,-18-35 1,1-35 15,34-52-15,1 16-16,0-17 16,34 0-1,1-17 1,0 70-1,-35 53 1,-18 35 0,0-35-1,-18-18 1,36-35 15,17-35-15,18-53-1,0 52 1,18 1 0,-36 70-1,-35 36 1,0-18 0,0 17-1,18-52 1</inkml:trace>
  <inkml:trace contextRef="#ctx0" brushRef="#br0" timeOffset="157077.541">15575 8590 0,'0'0'0,"-18"0"16,1 0-1,-1 0-15,1 18 16,-19 17-1,19 18 1,34 35 0,19-53-1,16-17 1,1-18 0,0-35-1,-53-53 1,-17-18-1,-1 53 1,0 35 0,1 36-1,17-1 1,0 1-16</inkml:trace>
  <inkml:trace contextRef="#ctx0" brushRef="#br0" timeOffset="157424.205">15857 8555 0,'0'0'0,"-17"-18"0,-1 18 16,36 18 31,-1-1-47,1 1 0,35 53 31,-53-1-31,0-17 16,0-35-1,-18-18 1,18-53 0,36-53 15,-1 53-16,71-35 1,-53 88 0,-36 18-1,-34-18-15</inkml:trace>
  <inkml:trace contextRef="#ctx0" brushRef="#br0" timeOffset="158591.908">15610 8678 0,'-17'0'15,"34"0"48,1-17-48,0 17-15,-1-18 16,-17 0 0,18-17-1,-18 17-15,-18 1 16,-35-1 0,0 53-1,1 36 1,52 17-1,0-17 1,35 17 0,35-35-1,36-53 1,-18-35 15,-35 17-31</inkml:trace>
  <inkml:trace contextRef="#ctx0" brushRef="#br0" timeOffset="159375.129">16016 8590 0,'0'-18'16,"0"36"-16,0-53 0,18 17 15,-1-17 1,1 35-16,17-18 16,1 36 15,16 35-15,-34 0-1,-18-18 1,0 36-1,-18-54 1,1 1 0,17-36-1,0-17 1,35-18 0,18-35-1,0 17 1,-18 36-1,18 35 1,-18 0 0,1 35 15,-1 53-15,-35-52-1,0 17 1,-18 0-1,1-36-15</inkml:trace>
  <inkml:trace contextRef="#ctx0" brushRef="#br0" timeOffset="159743.356">16739 8590 0,'0'0'0,"18"-53"16,-18 36 0,-18-1-16,-17 36 15,0 17 1,17-18 0,0 19-1,18 34 1,36-17-1,-1-35 1,36-18 0,-19-35-1,-16-36 1,-36 18 0,-36-17-1,-16 34 1,34 54-1</inkml:trace>
  <inkml:trace contextRef="#ctx0" brushRef="#br0" timeOffset="160525.121">16933 8520 0,'0'0'0,"0"-18"16,18 18-1,0 0 1,52 18 0,-35 34-1,-17 19 1,-18-53 0,-18-1-16,-17 1 15,-18-36 1,53 1-1,36-36 1,87-53 15,-88 88-15,1 1 0,-19-1-1,-17 36 16,0-1-15,0 19 0,18-19-1,-1 1-15,1 17 16,53-17 0,-1-18-1,-35-18 1,1-35-1,-36 0 1,-18 0 0,0 53-1,36 194 17,-18-123-17,35 158 1,1-35-1,-36-53 1,-36-105 0,-52-72-1,-18-69 1,89-54 0,52 71-1,141-18 1,-70 88-1,0 18 1,-88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4-12T16:05:30.01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21 296 0,'0'-21'16,"-21"0"-16,21 0 15,0 0-15,0-1 16,0-20-16,0 21 16,0 0-16,0-1 0,0 1 15,0 0 1,21 42 0,-21 22-16,0-22 15,0 0-15,0 21 16,21 1-16,-21 20 0,0-21 15,0-20-15,-21 20 0,21 0 16,0-20-16,-21-1 16,21 0-16,0-42 31,0-43-15,21 43-16,-21-21 15,21-22-15,1 22 0,-1-22 16,0 22-16,0 0 0,0-1 15,22 1-15,-22 21 16,0 21-16,0 0 16,-21 21-16,21 0 0,-21 21 15,0-20-15,0 20 16,0 0-16,0 1 0,0-22 16,0 21-16,0-21 15,0 0-15,21-21 31,1-21-31,-22 0 16,21 0-16,0-21 0,0 21 16,0-22-16,22 22 15,-22 0-15,0 0 0,0-1 16,0 22 0,-21 22-16,21-1 0,-21 0 15,0 21-15,0 1 0,0-1 16,0 0-16,0 1 15,0-1-15,0-21 0,0 0 16,0 1-16</inkml:trace>
  <inkml:trace contextRef="#ctx0" brushRef="#br0" timeOffset="403">868 296 0,'21'-21'0,"22"0"16,-22 0-1,-21-1 1,0 1 0,-21 21-16,21-21 0,-22 21 15,1-21-15,0 21 0,0 0 16,0 0-16,-1 21 16,1 0-16,0 0 15,0 1-15,0-1 0,21 0 16,-21 0-16,21 0 0,0 1 15,0-1-15,21-21 16,0 21-16,0-21 16,0-21-16,0 21 15,1-21-15,-1 21 16,21-43-16,-21 22 16,1 21-16,-1 0 31,-21 21-16,0 0-15,0 1 16,0 20-16,0 0 0,0-21 16,21 0-16,-21 1 15</inkml:trace>
  <inkml:trace contextRef="#ctx0" brushRef="#br0" timeOffset="731">1461 211 0,'21'-21'16,"0"0"-16,0 21 0,-21-21 16,-21 21-16,0 0 15,0 0-15,-1 0 16,-20 0-16,0 0 0,0 21 16,-1 0-16,22 0 15,-21 1-15,20-22 0,22 21 16,0 0-16,0 0 0,22 0 15,-1 1-15,21-1 16,1 0-16,-22-21 16,0 21-16,0-21 15,0 0-15,0 21 0,-42-21 16,-21 0 0,21 0-16,-22 0 15,1 0-15,21 0 0,-22 0 16,22 0-16,0 0 15</inkml:trace>
  <inkml:trace contextRef="#ctx0" brushRef="#br0" timeOffset="1063">1715 296 0,'42'-21'15,"-21"21"-15,22-21 0,-22 21 16,0-21-16,-21 0 15,-21-1 1,0 22-16,-1 0 16,1 0-16,-21 0 0,-1 22 15,22-22-15,-21 21 0,21-21 16,0 21-16,0 0 16,21 0-16,0 0 15,21 0-15,0 1 0,21-1 16,-21 0-16,0 0 15,1 0-15,20 1 0,-42-1 16,21 0-16,-42-21 16,0 21-16,0-21 15,-22 0-15,1 0 0,0 0 16,21 0-16,-22 0 16,22-21-16</inkml:trace>
  <inkml:trace contextRef="#ctx0" brushRef="#br0" timeOffset="1271">1990 233 0,'21'0'15,"-21"21"17,0 21-17,0-21 1,0 1-16,0 20 0,0-21 15,0 21-15,0-21 16,0 22-16,0-22 0,0 0 16,0 0-16</inkml:trace>
  <inkml:trace contextRef="#ctx0" brushRef="#br0" timeOffset="1417">2180 106 0,'0'-21'0,"0"-1"0,0 1 16,0 0-16,-21 42 16,21 0-1,-21 1-15,21-1 16</inkml:trace>
  <inkml:trace contextRef="#ctx0" brushRef="#br0" timeOffset="1730">2223 296 0,'0'-21'16,"0"0"0,21 21-1,0 0-15,0 21 16,-21 0 0,21 0-16,-21 22 0,22-1 15,-22 0-15,21 1 0,-21-22 16,0 21-16,0-21 15,21 0-15,-21 1 0,21-44 32,-21 1-32,21 0 15,-21-21-15,21 21 0,0-22 16,1 1-16,-22 21 16,21-22-16,0 22 0,-21 0 15,21 21-15,0 0 16</inkml:trace>
  <inkml:trace contextRef="#ctx0" brushRef="#br0" timeOffset="2064">2688 360 0,'22'0'46,"-1"0"-46,0 21 16,0-21 0,21 0-16,-21 0 0,1 0 15,-1-21-15,21 0 16,-21-1-16,-21 1 16,0 0-16,-21 0 15,21 0-15,-21-1 16,0 1-16,-22 21 0,22 0 15,-21 0-15,21 21 16,0 1-16,0-1 0,-1 21 16,22 1-16,0-1 0,0 0 15,0 0-15,22 1 16,20-22-16,0 21 0,0-42 16,1 0-16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4-12T16:04:43.07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11833 467 0,'-85'0'0,"21"0"15,22 0-15,-21 21 16,20-21-16,1 21 0,-1 1 16,22-1-16,0 0 15,21 21-15,-21-21 0,21 22 16,0-22-16,21 21 0,0 1 16,0-1-16,1 0 0,20 0 15,-21 22-15,22-22 16,-1 1-16,-21 20 0,21-21 15,-21 22-15,-21 0 16,0-22-16,0 0 0,0 0 16,-42 1-16,0-1 15,0 1-15,-1-22 0,1 0 16,-22 0-16,22 0 0,0-21 16,21 21-16,-1-21 15,1 0-15,42 0 16,1 0-16,20 0 15,-21 0-15,21 0 16,1 0-16,-1 0 16,0 21-16,1-21 0,-22 22 15,-21-1-15,0 21 0,0-21 16,-21 22-16,-22-1 0,22 0 16,-42 22-16,20-22 15,1 1-15,0-1 0,21 0 16,-22-21-16,22 22 15,21-22-15,0 0 0,0 0 16,0 0-16,21 1 0,0-1 16,22 0-16,20 0 15,43 21 1,-42-21-16,-1 22 0,0-22 16,-41 21-16</inkml:trace>
  <inkml:trace contextRef="#ctx0" brushRef="#br0" timeOffset="3674">254 150 0,'22'0'0,"-22"-22"16,-22 1-1,1 0 1,0 21 15,0 0-31,0 0 0,-1 21 16,-20-21-16,21 21 0,0-21 16,0 22-16,0-22 15,21 21-15,-22-21 16,22 21-16,22 0 0,-1 0 15,0 0-15,0-21 16,21 21-16,-21 1 0,22-1 16,-22 0-16,0 0 15,0 0-15,-21 1 0,0-1 16,0 0 0,-21-21-16,0 21 0,0-21 15,-22 0-15,22 0 0,-21 0 16,21 0-16,0 0 15,0-21-15</inkml:trace>
  <inkml:trace contextRef="#ctx0" brushRef="#br0" timeOffset="4073">445 361 0,'21'0'47,"0"0"-31,0 0-16,1 0 15,-1 0-15,0 0 16,-21-21-16,21 21 15,-21-21 1,-21 21 0,21-21-16,-21 21 0,0 0 15,-1 0 1,1 0-16,0 0 16,21 21-16,-21-21 0,21 21 15,-21 0-15,21 0 16,0 1-16,21-1 15,-21 0-15,21 0 0,0 0 16,22-21 0</inkml:trace>
  <inkml:trace contextRef="#ctx0" brushRef="#br0" timeOffset="4287">784 255 0,'0'-42'0,"-22"21"15,22 0 1,0 0-16,0 42 16,0 0-1,0 0-15,0 0 16,0 0-16,0 22 0,0-1 16,22-21-16,-22 22 15,0-22-15,0 21 0,0-21 16,0 0-16</inkml:trace>
  <inkml:trace contextRef="#ctx0" brushRef="#br0" timeOffset="4668">1038 381 0,'21'0'15,"0"0"48,-21 21-48,21-21-15,0 0 0,0 0 16,0 0-16,1 0 16,-1-21-16,21 21 0,-21-21 15,1 0-15,-22 0 16,0 0-1,-22 0-15,1 21 16,-21 0-16,21 0 16,-22 0-16,22 0 0,0 0 15,-21 21-15,21 0 16,21 0-16,-22 0 0,22 0 16,0 0-16,0 1 0,0-1 15,22 0-15,-1 0 16,0 0-16,0-21 0,21 22 15</inkml:trace>
  <inkml:trace contextRef="#ctx0" brushRef="#br0" timeOffset="4923">1694 361 0,'0'-21'15,"0"0"1,-21 21-1,-1-21-15,1 21 16,0 21-16,0 0 16,0-21-16,-1 21 15,1-21-15,21 21 16,-21 0-16,21 1 16,0-1-16,21 0 15,0-21-15,1 0 16,20 0-16,0 0 15,1 0-15</inkml:trace>
  <inkml:trace contextRef="#ctx0" brushRef="#br0" timeOffset="5124">1905 192 0,'0'-21'0,"0"0"15,0-1-15,22 44 16,-1-1-1,-21 21 1,0-21-16,0 0 0,21 22 16,-21-22-16,0 21 15,0-21-15,0 1 0,0-1 16,0 0-16,0 0 16,0 0-16</inkml:trace>
  <inkml:trace contextRef="#ctx0" brushRef="#br0" timeOffset="5436">1926 361 0,'-21'0'15,"42"0"17,1 0-32,-1 0 0,0 0 15,0 0-15,22 0 0,-1 0 16,0 0-16,-21-21 15,22 21-15,-22 0 0,0-21 16,-21 0 15,0 42 1,0 0-17,0 0 1,0 0-1,0 22-15,21-22 0,-21 0 16</inkml:trace>
  <inkml:trace contextRef="#ctx0" brushRef="#br0" timeOffset="5581">2329 107 0,'0'-21'0,"-21"21"16,21 21 0</inkml:trace>
  <inkml:trace contextRef="#ctx0" brushRef="#br0" timeOffset="6265">2563 277 0,'0'21'63,"-22"0"-48,22 0-15,0 0 0,-21 0 16,21 0-16,0 1 0,0-1 15,21 0 1,-21 0-16,22-21 0,-1 0 16,0 0-16,0-21 15,0 0-15,0 0 0,0-1 16,-21 1-16,0-21 0,0 21 16,0 0-16,0-22 15,-21 22-15,21 0 16,-21 0-16,0 21 0,0 0 15,0 0-15,0 0 0,21 21 16,-22 0-16,22 0 16,0 1-1,0-1-15,22 0 0,-1-21 16,0 0 0,0 0-16,0 0 0,0 0 15,0-21-15,1 21 0,-1-21 16,-21-1-16,21 22 15,0-21-15,-21 0 0,21 21 16,1 0-16,-22-21 16,21 21-16,0 21 15,0 0-15,0 0 16,-21 1 0,0-1-16,21-21 31,-21-21-16,21 21 1,1 0 0,-1 0-16,0 21 15,0 0 1,-21 0-16,21 0 16,-21 0-16,22 0 0,-22 1 15</inkml:trace>
  <inkml:trace contextRef="#ctx0" brushRef="#br0" timeOffset="8232">4805 192 0,'-21'0'0,"0"0"16,21 21-16,21 0 47,0-21-32,0 0-15,1 0 16,-1-21-16,0 21 16,0-21-1,-21 0-15,0 0 16,-21-1-16,0 22 16,0-21-1,-1 21-15,1 21 16,0-21-16,21 22 15,-21-1-15,21 0 0,0 21 16,-21-21-16,21 0 0,0 1 16,21-1-16,0 0 15,-21 0-15,42-21 0,-20 0 16</inkml:trace>
  <inkml:trace contextRef="#ctx0" brushRef="#br0" timeOffset="8550">5102 192 0,'0'-43'16,"0"22"-16,0 0 0,0 42 31,0 0-15,0 1-16,0 20 16,0-21-16,21 0 15,-21 1-15,0-1 16,21 0-16,0-21 15,0-21 1,0 0 0,0-1-16,1 1 0,-1 0 15,0 0-15,0 0 0,0-1 16,1 1-16,-1 21 16,-21 21-1,21 1-15,0 41 16,-21-42-1,21 22-15,0-1 0</inkml:trace>
  <inkml:trace contextRef="#ctx0" brushRef="#br0" timeOffset="6716">3641 150 0,'0'-22'16,"0"1"-1,0 0-15,-21 21 0,21-21 16,0 0-16,0-1 16,-21 22-16,0 0 0,-1-21 15,1 21-15,0 0 0,0 0 16,0 21-16,-1-21 0,1 22 15,0-1-15,21 0 16,0 21 0,21-42-16,0 22 15,22-1-15,-1 0 0,-21 0 16,22 0-16,-1 0 0,-21-21 16,0 21-16,0 1 15,-21-1-15,-21 0 16,0 0-16,0-21 15,-21 0-15,-1 21 16,-20-21-16,20 0 0,22 0 16,21-21-1</inkml:trace>
  <inkml:trace contextRef="#ctx0" brushRef="#br0" timeOffset="7153">3895 255 0,'-21'0'0,"0"0"15,21-21 95,21 21-95,-21-21 1,21 21-16,-21-21 16,21 21-1,-21-21 1,-21 21-1,0 0 1,0 21 0,0-21-16,-1 21 0,1-21 15,21 21-15,-21 0 16,21 1-16,0-1 16,21 42-16,0-42 15,1 0-15,-1 1 0,0-22 16</inkml:trace>
  <inkml:trace contextRef="#ctx0" brushRef="#br0" timeOffset="7515">4043 192 0,'-21'0'16,"21"-21"-1,-21 21-15,21 21 16,0 0 15,21-21-31,0 21 16,0-21-1,-21 21-15,21-21 16,-21 21-16,22-21 0,-22 22 16,21-1-16,-21 0 15,0 0 1,0-42 15,0 0-15,0 0-16,0-1 15,21 1-15,-21 0 0,21 0 16,0 0-16,1 0 16,-1 21-16,0 0 0,0-21 15</inkml:trace>
  <inkml:trace contextRef="#ctx0" brushRef="#br0" timeOffset="7879">4403 213 0,'0'21'47,"21"-21"-16,0 0-31,0 0 16,1 0 0,-1 0-16,0 0 15,-21-21-15,21 21 16,-21-21-16,0 0 16,-21-1-16,0 1 15,0 21-15,-1-21 16,1 21-16,0 0 0,0 21 15,0 0 1,21 1-16,-21-1 0,21 0 16,0 21-16,21-20 15,-21-1-15,21 21 0,21 0 16,1-42-16,-22 0 16,21 0-16</inkml:trace>
  <inkml:trace contextRef="#ctx0" brushRef="#br0" timeOffset="14514">4022 933 0,'-21'-21'0,"0"21"16,21 21 0,-22 0-1,22 21-15,0 0 0,0 1 16,-21 20-16,21-20 16,0 20-16,-21-21 0,21 22 15</inkml:trace>
  <inkml:trace contextRef="#ctx0" brushRef="#br0" timeOffset="14739">4255 996 0,'0'21'31,"0"0"-15,0 1-16,-21-1 0,21 21 16,-22-21-16,22 22 0,-21-1 15,0 0 1,21-21-16,0 22 0</inkml:trace>
  <inkml:trace contextRef="#ctx0" brushRef="#br0" timeOffset="15114">4276 1039 0,'0'-22'0,"0"44"47,21-1-47,-21 21 16,21-21-1,-21 21-15,22-20 0,-1 20 0,0-21 16,0 0-16,-21 1 0,21-1 16,0 0-16,0-21 15,1 0-15,-1 0 16,-21-21-16,21 0 16,-21-22-16,21 22 0,0-21 15,-21-1-15,0 1 0,22 0 16,-22-1-16,0 1 15,0 0-15,21-1 16,-21 64 0,0 1-16,-21-1 15,21 0-15,0 0 0,0 22 16,0-22-16</inkml:trace>
  <inkml:trace contextRef="#ctx0" brushRef="#br0" timeOffset="15475">4763 954 0,'-21'-21'16,"-1"21"-16,22-22 15,0 1 1,22 21-16,-1 0 0,0 0 15,0-21-15,22 21 16,-1 0-16,0 0 0,0 0 16,1-21-16,-1 21 0,-21 0 15,1 0-15,-22-21 16,-22 21 0,1 0-16,0 0 15,0 0-15,0 0 0,-1 0 16,1 21-16,0 0 0,21 0 15,-21 0-15,0 1 16,21 20-16,0 0 16,-21 1-16,21 20 0,0-21 15,0 1-15,0-22 0</inkml:trace>
  <inkml:trace contextRef="#ctx0" brushRef="#br0" timeOffset="15800">5229 954 0,'0'-21'16,"0"42"0,0 0-1,-22 21-15,22-21 0,0 22 16,0-1-16,0-21 15,0 22-15,0-1 0,22-21 16,20 21 0,-21-42-16,21 0 0,-21 0 15,1-21-15,20 0 0,-21 0 16,0 0-16,-21-21 16,22-1-16,-22-20 0,0 20 15,-22 1-15,1 21 0,-42-21 16,20 42-1,1 0-15</inkml:trace>
  <inkml:trace contextRef="#ctx0" brushRef="#br0" timeOffset="13405">3175 1166 0,'-21'0'0,"0"0"16,42 0 15,43 0-15,-22-22-16,-21 22 0,21 0 16,1 0-16,-1 0 15,-21-21-15,1 21 0,-1-21 16</inkml:trace>
  <inkml:trace contextRef="#ctx0" brushRef="#br0" timeOffset="13567">3366 1017 0,'-21'-21'0,"0"21"0,-1-21 15,1 21-15,21 21 32,0 22-17,0-22-15,0 21 16,0 0-16,0 1 0,0 20 15,-21-20-15,21-1 0,0-21 16,0 21-16</inkml:trace>
  <inkml:trace contextRef="#ctx0" brushRef="#br0" timeOffset="13734">3429 975 0,'0'-21'0,"0"-21"15,0 20-15,-21 86 32,0-43-32,0 21 0,-21 1 15,20 20-15,1-20 0,0-1 16</inkml:trace>
  <inkml:trace contextRef="#ctx0" brushRef="#br0" timeOffset="13903">3133 975 0,'0'-21'0,"21"42"31,-21 0-31,21 21 0,22-20 16,-22 20-16,21 22 15,43-1-15,-43-21 16</inkml:trace>
  <inkml:trace contextRef="#ctx0" brushRef="#br0" timeOffset="12655">2456 1040 0,'-21'-22'0,"-1"22"0,1-21 16,0 21-16,0 0 0,0 0 15,-22 0-15,22 0 16,0 21-16,0 1 0,0-1 16,21 0-16,-21 21 15,21-21-15,-22 22 16,22-1-16,0 0 0,22-20 0,-1 20 16,-21-21-16,21 21 15,0-42-15,21 21 0,-21-21 16</inkml:trace>
  <inkml:trace contextRef="#ctx0" brushRef="#br0" timeOffset="12846">2561 1060 0,'-21'0'0,"0"0"16,0 0-16,0 0 15,42 0-15,0 0 16,0 0-16,22 0 16,41 0-16,-41 0 15,20 0-15</inkml:trace>
  <inkml:trace contextRef="#ctx0" brushRef="#br0" timeOffset="13015">2879 975 0,'-42'-21'0,"21"21"15,-22 0-15,22 0 0,0 21 16,0-21-16,21 21 16,-22 21-16,22-20 0,0 20 15,0 0-15,0 1 16,-21-1-16,21 0 16,0 22-16,0-22 0,0 1 0,-21-22 15</inkml:trace>
  <inkml:trace contextRef="#ctx0" brushRef="#br0" timeOffset="11142">508 996 0,'21'-21'16,"-21"0"0,22 0-1,-22 0-15,-22 21 16,1 0-16,-21 0 15,21 0-15,-21 0 16,20 21-16,-20-21 0,0 21 16,20 0-16,1 0 0,0 0 15,21 0-15,0 1 16,0-1-16,21 0 0,0 21 16,22-20-16,-1-1 15,1 0-15,-1-21 0,21 42 16,-42-21-1,-21 0-15,0 1 0,0-1 16,-21 0-16,-21-21 16,21 21-16,-21-21 15,-1 0-15,1 0 0,-1 0 16,22-21-16,0 21 0,0-21 16,0 21-16,21-21 15,0-1-15</inkml:trace>
  <inkml:trace contextRef="#ctx0" brushRef="#br0" timeOffset="11425">974 1060 0,'0'-22'0,"-21"1"15,0 21-15,-1-21 0,-20 21 16,21 0-16,-21 0 16,21 21-16,-22 0 0,22 1 15,0-1-15,21 21 0,-21-21 16,21 22-16,0-1 16,0 0-16,0-21 0,21 22 15,0-1-15,0-21 16,0 1-16,1-1 0,20 0 15,-21-21-15</inkml:trace>
  <inkml:trace contextRef="#ctx0" brushRef="#br0" timeOffset="11569">890 1271 0,'-21'-21'16,"-21"21"-16,42-21 0,-21 21 15,-1 0-15,44 0 31,-1 0-31,0 0 16,21 0-16,-20 0 0</inkml:trace>
  <inkml:trace contextRef="#ctx0" brushRef="#br0" timeOffset="11861">1186 1102 0,'0'-21'15,"-21"0"1,-1 21-1,22 21 17,0 0-32,0 0 15,0 0-15,0 22 0,0-1 16,-21-21-16,21 21 0,0 1 16,-21-1-16,21 1 15,0-22-15,-21 0 0,21 0 16,21 0-1,0-21-15,0-21 16,22 21-16,-22-21 0,21 0 16,0 0-16,1 21 15,-22-22-15,21 22 0,-20-21 16,20 21-16</inkml:trace>
  <inkml:trace contextRef="#ctx0" brushRef="#br0" timeOffset="12267">1905 1081 0,'0'-21'16,"-21"21"-16,0-22 16,0 22-16,0 0 15,-1 0-15,-20 0 0,21 0 16,0 22-16,-21-1 15,20 0-15,1 21 0,0-20 16,0 20-16,21 0 16,0-21-16,0 22 0,0-1 15,21 0-15,21-20 16,1-1-16,-22 0 0,21 0 16,0-21-16,22 0 15,-22 0-15</inkml:trace>
  <inkml:trace contextRef="#ctx0" brushRef="#br0" timeOffset="12413">1863 1335 0,'-42'-21'0,"-1"21"0,1 0 15,21 0-15,0 0 16,-1 0-16,44 0 31,-1 0-31,0 0 0,21-22 16,1 22-16</inkml:trace>
  <inkml:trace contextRef="#ctx0" brushRef="#br0" timeOffset="21645">2097 2880 0,'0'-21'16,"-21"21"-16,21-21 16,0-1-16,-22 22 15,22-21-15,0 0 0,22 21 16,-1 0-16,0 0 16,0 0-1,22 21-15,-22 0 0,0 1 0,0 20 16,-21-21-16,21 0 15,-21 22-15,0-22 0,-21 21 16,21-21-16,-21 0 16,0 1-16,0-1 15,21 0 1,21 0 0,0-21-16,0-21 15</inkml:trace>
  <inkml:trace contextRef="#ctx0" brushRef="#br0" timeOffset="21801">2244 2584 0,'-42'-22'0,"20"1"0,1 21 15,21-21 1,-21 21-16,21 21 15</inkml:trace>
  <inkml:trace contextRef="#ctx0" brushRef="#br0" timeOffset="22905">3112 2689 0,'0'-21'0,"0"-21"16,0 21-16,0 0 0,0 42 31,0 0-31,0 21 0,0 1 16,0-1-16,0 22 0,0-22 15,0 21-15,0-20 16,0-1-16,0-21 0,0 0 16,0 1-16,0-1 0,0-42 31,0-22-15,0 22-16,0 0 15,0 0-15,21-1 0,0-20 16,0 42-16,0-21 0,1 21 15,20 0-15,-21 0 16,22 0-16,-22 21 0,0 0 16,0 0-16,0 1 15,-21-1-15,0 0 0,0 0 16,-21 0-16,-21 1 16,21-1-16,-22 0 0,1-21 15,-1 0-15,1 0 0,0 0 16</inkml:trace>
  <inkml:trace contextRef="#ctx0" brushRef="#br0" timeOffset="22022">2498 2563 0,'-21'0'16,"21"-22"-16,-21 44 16,21 20-16,0-21 15,0 21-15,0 1 16,0 20-16,0 1 0,0-1 16,0-21-16,0 22 15,0-22-15,0 1 0</inkml:trace>
  <inkml:trace contextRef="#ctx0" brushRef="#br0" timeOffset="22484">2434 2986 0,'-21'0'16,"21"-21"-16,0 0 0,0-1 16,21 22-1,22-21-15,-1 21 16,-21 0-16,22-21 15,20 21-15,-21-21 0,1 21 16,42-21-16,-64-1 16,21 22-16,-42-21 15,0 0-15,0 0 16,-21 21 0,-21 0-16,20 0 0,1 0 15,-21 0-15,21 0 0,-1 21 16,1 0-16,0 0 15,21 1-15,-21-1 0,21 0 16,21 43 0,0-43-16,0 0 0,22-21 15,-22 21-15,21-21 0,1 0 16,-22 0-16,21-21 16,-21 21-16,-21-21 0,21 0 15,-21-1 1,-21 22-1,0 22 1,21-1 0,-21 0-16,21 0 15,0 0-15,0 0 0,0 0 16,21 1-16</inkml:trace>
  <inkml:trace contextRef="#ctx0" brushRef="#br0" timeOffset="20755">1080 2880 0,'21'0'0,"-42"0"47,0 0-32,0 0-15,21 21 16,0 0-16,-22 1 0,22-1 16,0 0-16,22 0 15,-1 0-15,-21 0 0,42 0 16,-21 1-16,0-22 0,22 0 16,-22 0-16,21 0 15,-21 0-15,22-22 16,-22 1-16,-21 0 0,21 0 15,-21 0-15,0 0 0,-21 0 16,0-22-16,-22 43 0,22-21 16,-21 21-16,21-21 15,-22 21-15,22 0 0,0 21 16,0-21-16,21 21 16</inkml:trace>
  <inkml:trace contextRef="#ctx0" brushRef="#br0" timeOffset="21231">1524 2732 0,'0'-21'16,"-21"-22"-16,0 22 15,21 0 1,-21 21-16,21 21 15,0 0-15,0 22 0,0-1 16,0 0-16,0 22 16,0-1-16,-21 1 0,21-1 15,0 1-15,0-1 16,21-20-16,-21-1 0,0 0 16,21-21-16,-21 1 0,0-44 31,-21 1-31,21 0 15,0-21-15,-21 21 0,21-22 16,0 1-16,0 0 16,0 20-16,0-20 0,21 21 15,-21 0-15,21 0 16,21 0-16,-20 21 0,-1 0 16,21 0-16,-21 0 0,21 21 15,-20 0-15,-1-21 16,0 21-16,0 0 0,-21 0 15,-21 0 1,0 1-16,-22-22 16,1 21-16,0-21 15,0 0-15,-1 0 0,22 0 16</inkml:trace>
  <inkml:trace contextRef="#ctx0" brushRef="#br0" timeOffset="20056">233 2689 0,'0'-21'16,"-21"0"-16,21 0 0,0 0 16,0 0-16,0 0 15,-21-1-15,21 44 16,21-1 0,-21 21-16,0 0 15,0 1-15,0 63 16,0-43-16,-21 0 15,0-20-15,21-1 0,-22 1 16,1-22-16,21 0 0,-21 0 16,42-21-1,-21-21 1,21 21-16,1-21 16,20 21-16,-21-21 0,22 21 15,-1-22-15,0 22 0,0 0 16,1 0-16,-22 0 15,21 22-15,-20-22 0</inkml:trace>
  <inkml:trace contextRef="#ctx0" brushRef="#br0" timeOffset="20390">678 2986 0,'0'-21'0,"0"-1"16,0 1-16,-22 21 0,22-21 15,0 0-15,-21 21 0,0 21 32,0-21-32,21 21 0,-21 0 15,21 1-15,0-1 0,0 0 16,0 0-16,0 0 16,21 1-16,0-1 15,21-21-15,-20 0 0,20 0 16,-21 0-16,22 0 0,-22-21 15,0-1-15,0 1 0,0 0 16,-21 0-16,0 0 16,0-22-16,-21 22 0,0 0 15,0 0-15,-22 0 16,22 21-16,0 0 0,-21 0 16,20 21-16,1-21 15,21 21-15</inkml:trace>
  <inkml:trace contextRef="#ctx0" brushRef="#br0" timeOffset="18253">4911 1843 0,'0'-21'0,"0"-1"16,-21 22-16,21-21 16,0 42-1,0 1 1,0 20-16,0-21 15,0 0-15,21 22 0,-21-22 16,0 0-16,21 0 16,-21 0-16,0 0 0,0-42 47,0 0-32,0 0-15,0-42 16,0 41-16,21 1 0,1 0 15,-1 21-15,21 0 0,-21 0 16,21 0-16,-20 21 16,-1 0-16,0 22 0,0-22 15,-21 21-15,-21-21 16,0 22-16,-43-22 0,-20 0 16,-43 0-16</inkml:trace>
  <inkml:trace contextRef="#ctx0" brushRef="#br0" timeOffset="16968">3810 1970 0,'0'-21'0,"0"0"15,22-1-15,-1 22 0,0-21 16,0 21 0,0 0-16,0 0 0,0 21 15,-21 1 1,0-1-16,0 0 16,0 0-16,-21 0 0,0 0 15,21 22-15,-21-22 16,21 0-16,-21 0 0,21 0 15,0 1-15,0-1 16,21-21-16,0 21 0,0-21 16,22 0-16,-1 0 0,0-21 15</inkml:trace>
  <inkml:trace contextRef="#ctx0" brushRef="#br0" timeOffset="17137">4001 1737 0,'-21'-21'16,"0"21"-16,21-21 15,-22 21-15</inkml:trace>
  <inkml:trace contextRef="#ctx0" brushRef="#br0" timeOffset="17377">4276 1737 0,'0'21'31,"0"0"-31,0 1 16,21 20 0,-21-21-16,0 21 0,21 1 15,-21-1-15,0 0 0,0-20 16,22 20-16,-22 0 16,0-21-16</inkml:trace>
  <inkml:trace contextRef="#ctx0" brushRef="#br0" timeOffset="17870">4128 1991 0,'0'-21'16,"-21"21"-16,42 0 16,0 0-16,21 0 15,-20 0-15,41 0 16,-21 0-16,22 0 0,-1 0 15,-20 0-15,20-21 16,1 21 0,-22-21-16,-21 21 0,-21-22 15,0 1 1,-21 21-16,0 0 16,0 0-16,-1 0 15,1 0-15,0 0 0,0 0 16,0 0-16,0 21 0,21 1 15,-21-22-15,21 21 16,0 0-16,21 0 16,0 0-1,0-21-15,0 0 16,0 0-16,0 0 0,22 0 16,-22-21-16,0 21 15,0-21-15,-21 0 16,0 42 31,0 0-32,0 0-15,0 0 0,0 0 16,0 1-16,22-1 16</inkml:trace>
  <inkml:trace contextRef="#ctx0" brushRef="#br0" timeOffset="23297">3726 2901 0,'-21'0'0,"-1"0"0,1 0 15,42 0 1,1 0-1</inkml:trace>
  <inkml:trace contextRef="#ctx0" brushRef="#br0" timeOffset="23463">3958 2944 0,'0'21'16,"22"-21"15,-1 0-15,0-21-1</inkml:trace>
  <inkml:trace contextRef="#ctx0" brushRef="#br0" timeOffset="24506">4339 2859 0,'-21'0'0,"0"-21"15,0 21-15,21-22 16,0 1-16,-21 21 0,21-21 15,21 21-15,-21 21 16,21-21 0,0 21-16,-21 1 15,21 20-15,-21-21 0,22 0 16,-22 22-16,0-22 0,0 0 16,0 0-16,0 0 0,0 0 15,-22 1 1,22-44-1,0 1 1,0 0-16,0 0 16,22-21-16,-22 21 15,21-22-15,-21 22 0,21-21 16,-21 20-16,21 1 0,0 0 16,1 21-1,-22 21-15,21 43 16,-21-43-1,0 21-15,0-20 0,0 20 16,0-21-16,0 0 0,0 0 16,21-21 15,-21-21-31,21 21 0,-21-21 16,21-21-16,0 21 15,0-22-15,22 22 0,-22-21 16,0 20-16,22 1 15,-22 0-15,0 21 0,0 0 16,0 21-16,0 0 16,-21 1-16,21-1 0,-21 21 15,0 1-15,0-22 0,0 21 16,0-21-16,0 0 16,22 0-16</inkml:trace>
  <inkml:trace contextRef="#ctx0" brushRef="#br0" timeOffset="24891">5102 2901 0,'0'-21'15,"21"21"-15,-21-21 0,0 0 16,0 0 0,0-1-16,-21 22 0,-1-21 15,1 21-15,0 0 16,0 0-16,0 0 15,-1 21-15,1 1 0,0 20 16,21-21-16,-21 0 16,21 21-16,0-20 0,0-1 15,21 0-15,-21 0 16,21-21-16,0 21 0,1-21 16,-1 0-16,0 0 0,0-21 15,0 0-15,1 21 16,-1-21-16,0-22 0,0 22 15,-21 0-15,0 0 0,21 21 16,-21-21-16,0 42 31,0 0-31,0 0 16,0 0-16,0 1 0,0-1 16,0 0-16,0 0 0,21 0 15</inkml:trace>
  <inkml:trace contextRef="#ctx0" brushRef="#br0" timeOffset="25252">5377 2880 0,'0'-21'0,"-21"0"16,21-1-16,-22 1 0,22 0 16,0 42 15,22 0-31,-22 1 0,0-1 15,0 0-15,21 0 16,-21 22-16,0-22 0,21 0 16,-21-42 15,21 0-15,-21-1-1,21 1-15,-21 0 0,21 0 16,0 0-16,1-1 15,-1 22 1,-21 22-16,0-1 0,21 0 16,-21 0-16,0 0 15,0 1-15,0 20 0,21-21 16,-21 0-16,0 0 16</inkml:trace>
  <inkml:trace contextRef="#ctx0" brushRef="#br0" timeOffset="25432">5758 2795 0,'0'-21'15,"0"42"17,0 0-32,0 1 0,0-1 15,0 21-15,0-21 16,0 1-16,0-1 0,0 21 15,21-21-15</inkml:trace>
  <inkml:trace contextRef="#ctx0" brushRef="#br0" timeOffset="25573">5758 2690 0,'-22'-43'16,"22"1"-16,-21 21 0,21-1 15,-21 22 1</inkml:trace>
  <inkml:trace contextRef="#ctx0" brushRef="#br0" timeOffset="26074">5927 2583 0,'0'-21'16,"0"42"-1,0 0 1,0 21-16,0 0 0,21 1 16,-21 20-16,0 1 15,21-1-15,-21 1 0,0-1 16,21 1-16,-21-22 15,22 43-15,-22-43 16,0-21-16,0 1 0,0-1 16,-22-21-1,22-21-15,-21 21 16,0-22-16,21-20 0,-21 21 16,0-22-16,21 1 15,0 0-15,0-22 0,0 22 16,0 0-16,21-22 15,0 22-15,-21 21 0,21-22 16,0 22-16,1 0 16,-22 0-16,21 21 0,0 0 15,-21 21-15,21-21 16,-21 42-16,21-20 16,-21-1-16,0 21 0,0 0 15,0-21-15,0 22 0,-21-22 16,-21 0-16,21-21 15,-1 0-15,-20 0 0,0 0 16,21 0-16,-22-21 16</inkml:trace>
  <inkml:trace contextRef="#ctx0" brushRef="#br0" timeOffset="26924">6265 2732 0,'-21'0'0,"21"-21"0,0 42 31,0 0-15,0 0-1,0 0-15,0 22 16,0-22-16,21 21 0,-21-21 16,21 0-16,-21 1 15,21-1-15,0 0 0,0-21 16,0 21-16,1-21 15,-1 0-15,0-21 16,0 0-16,0 0 0,1-1 0,-22 1 16,21-21-16,-21 21 15,0-43-15,0 43 16,0 0-16,0 0 0,0 0 16,-21 21-16,-1 21 15,22 0 1,0 0-1,0 0-15,0 1 0,0-1 16,22 0-16,-22 0 16,42-21-16,-21 21 15,0-21-15,21-21 0,-20 21 16,-1-21-16,21 0 16,-21-22-16,1 1 0,-1 0 15,0-22-15,-21 22 16,21-22-16,-21 1 0,0-1 15,0 22-15,-21 0 0,21 21 16,-21-1-16,0 44 16,-1-1-16,1 0 15,0 42-15,21-20 0,-21 20 16,21 22-16,0-22 16,21 1-16,-21-1 0,21 1 15,0-22-15,1 0 16,20-20-16,-21-1 0,0-21 15,0 0-15</inkml:trace>
  <inkml:trace contextRef="#ctx0" brushRef="#br0" timeOffset="27562">7070 2817 0,'21'0'15,"0"-22"1,0 1-1,-21 0 1,0 0-16,0 0 16,-21-1-16,21 1 0,-21 21 15,-21-21-15,21 21 16,0-21-16,-1 21 0,-20 21 16,21-21-16,21 21 0,-21 0 15,-1 1-15,22 20 16,-21-21-16,21 0 0,0 22 15,21-22-15,-21 0 16,22 0-16,-1-21 0,0 21 16,0-21-16,0 0 0,1 0 15,-1-21-15,21 21 16,-21-21-16,0 0 0,0-21 16,-21 20-16,22-20 15,-1 21-15,-21 0 0,0-22 16,0 22-16,0 0 15,-21 42 1,-1 0-16,22 22 16,0-1-1,0 0-15,0-20 0,22-1 16,-1 0-16,0 0 0,0-21 16,0 21-16,1-21 15,20 0-15,-21-21 16,0 0-16,0 0 0,0 0 15,1-22-15,-22 1 0,21-1 16,-21 1-16,0-21 0,0 20 16,-43-41-1,43 41-15,-21 22 0,0 21 16,21 21 0,0 22-16,-21-1 15,21 0-15,0 22 0,0-1 16,21 1-16,-21-22 15,21 22-15,0-22 0,1 0 16</inkml:trace>
  <inkml:trace contextRef="#ctx0" brushRef="#br0" timeOffset="27878">7409 2795 0,'-21'0'0,"21"-21"0,-22 21 16,44 0-1,-1 0 1,0 0-16,0 0 16,21 0-16,1 0 0,-22 0 15,21 0-15,1-21 16,-1 0-16,-21 21 0,0-21 16,0-1-16,0-20 0,-21 21 15,0 0-15,0 0 16,-21 0-16,0-1 0,0 22 15,0 0-15,0 0 0,0 0 16,-1 43-16,1-22 16,21 21-16,-21 22 0,21-22 15,0 0-15,21 1 16,0-1-16,1 0 0,20-21 16,-21 1-16</inkml:trace>
  <inkml:trace contextRef="#ctx0" brushRef="#br0" timeOffset="29425">0 4108 0,'0'-22'16,"0"1"-1,0 0 1</inkml:trace>
  <inkml:trace contextRef="#ctx0" brushRef="#br0" timeOffset="30870">1376 3557 0,'-21'-21'16,"0"0"-16,0 21 15,0 0-15,21 21 16</inkml:trace>
  <inkml:trace contextRef="#ctx0" brushRef="#br0" timeOffset="32319">2837 4065 0,'0'-21'16,"-22"21"-16,22 21 31,0 0-31,0 1 16,0 20-16,0-21 15,0 22-15,0-1 0,-21 0 16,21 0-16,0 1 0,0-22 15,0 0-15,0 0 16,0 1-16,21-22 31,-21-22-31,0 1 0,0-21 16,0 21-16,0-22 0,0-20 16,-21 21-16,21-1 15,0 1-15,0-1 16,-21 1-16,21 0 0,0 21 15,0 0-15,21 21 16,0 0 0,1 0-16,-1 0 15,0 21-15,21 0 0,-20 0 0,-1 0 16,0 21-16,0-20 16,-21-1-16,0 0 0,0 0 15,-21 0-15,0-21 0,0 22 16,-1-1-16,1-21 15,0 0-15,0 0 0,0 0 16,21-21-16</inkml:trace>
  <inkml:trace contextRef="#ctx0" brushRef="#br0" timeOffset="32759">3154 3981 0,'0'-22'15,"21"22"17,22 0-17,-1 43 1,-21-22-16,0 0 16,-21 0-16,22 22 0,-22-1 15,0-21 1,0 0-16,-22-21 0,22 21 15,-21-21-15,0-21 16,21 0 0,0 0-16,0 0 15,21-21-15,0 20 16,-21 1-16,22-21 0,-1 21 16,0-1-16,21 1 15,-21 21-15,0-21 0,1 21 16,-1 0-16,-21 21 15,21 0 1,-21 1-16,0-1 0,21 0 16,-21 0-16,0 0 15,0 1-15,0 20 0,21-21 16,-21 0-16,0 0 0,0 0 16</inkml:trace>
  <inkml:trace contextRef="#ctx0" brushRef="#br0" timeOffset="32917">3514 3705 0,'0'-42'0,"-21"21"16,21 0-1,0 42 1,0 0-1</inkml:trace>
  <inkml:trace contextRef="#ctx0" brushRef="#br0" timeOffset="33349">3641 3938 0,'0'-21'16,"21"21"-1,-21-21-15,21 21 16,1 21 0,-22 0-16,21 1 15,0-1-15,-21 0 0,0 0 16,21 0-16,-21 21 16,0-20-1,-21-1-15,0-21 16,21-21-1,0-1-15,0 1 16,0 0-16,0 0 16,21-21-16,-21 21 0,21-1 15,0 1-15,0 0 0,0 0 16,-21 0-16,22 21 16,-1 0-16,0 0 0,-21 21 15,21 0 1,-21 0-16,21 22 0,-21-22 0,0 21 15,22-21-15,-22 21 0,0-20 16,0 20-16,21-21 16,-21 0-16,21 1 15</inkml:trace>
  <inkml:trace contextRef="#ctx0" brushRef="#br0" timeOffset="33622">4149 3621 0,'0'-21'16,"0"0"-16,0-1 0,-21 44 31,21-1-31,-21 21 16,21 0-16,-21-21 15,21 22-15,0-1 0,0 1 16,0-1-16,0 0 0,0 0 15,21 1-15,-21-1 16,21-21-16,-21 1 0,21 20 16,0-21-1,0-21-15,0 0 0,1 0 16,-1 0 0</inkml:trace>
  <inkml:trace contextRef="#ctx0" brushRef="#br0" timeOffset="33758">4149 3938 0,'-42'0'0,"21"0"0,-1 0 16,1 0-16,42 0 15,1 0 1,-1 0-16,21-21 16,0 21-16,-21 0 0</inkml:trace>
  <inkml:trace contextRef="#ctx0" brushRef="#br0" timeOffset="31080">1630 3621 0,'0'21'32,"0"0"-17,0 0-15,0 0 16,0 1-16,0 20 0,0 0 15,21 22-15,-21-22 0,0 22 16,0-22-16,0 0 16,0 1-16</inkml:trace>
  <inkml:trace contextRef="#ctx0" brushRef="#br0" timeOffset="31441">1673 4002 0,'0'-21'15,"0"0"-15,-22 21 16,22-22-16,22 22 16,-1 0-1,0 0-15,0 0 16,21 0-16,1 22 16,-1-22-16,0 0 0,22 0 15,-22-22-15,-21 22 0,0-21 16,22 21-16,-43-21 0,21 0 15,-21 0 1,-21-1-16,0 1 0,-1 21 16,1-21-16,0 21 15,-21 0-15,0 0 0,20 0 16,-20 21-16,21 0 0,0 1 16,-1 20-16,22 0 15,0-20-15,0 20 0,22 0 16,-1 0-16,21-20 15,1 20-15,-22-21 0,21 0 16,0-21-16</inkml:trace>
  <inkml:trace contextRef="#ctx0" brushRef="#br0" timeOffset="31818">2583 3684 0,'-21'-21'16,"-1"21"-16,1-21 0,0 21 15,0 0-15,0 21 16,-1 0-16,1 43 16,0-22-16,0 22 0,0-1 15,-21 85 1,20-63-16,22-21 0,-21-1 15,21 0-15,0-20 0,0-22 16,0 21-16</inkml:trace>
  <inkml:trace contextRef="#ctx0" brushRef="#br0" timeOffset="30270">275 3748 0,'-42'-21'32,"42"42"-1,0 0-31,0 0 15,0 0-15,0 22 0,0-1 16,0 0-16,0 1 0,0-22 16,0 21-16,0-21 15,21 0-15,0 1 16,1-22-16,-1-22 16,0 22-16,0-21 15,0 0-15,1 0 0,-1 0 16,0-21-16,-21 20 15,21 1-15,-21 0 0,0 0 16,0 42 0,21 0-1,-21 0-15,21 1 16,-21-1-16,21 0 16,1 0-16,-22 0 0,21-21 15,0 0-15,21 0 0,-20 0 16,-1 0-16,0 0 15,0-21-15,0 0 0,-21-21 16,21 20-16,-21-20 16,0 0-16,-21 20 0,0-20 15,0 21-15,-21 0 16,20 0-16,1 21 0,0 0 16,0 0-16,0 0 0,21 21 15</inkml:trace>
  <inkml:trace contextRef="#ctx0" brushRef="#br0" timeOffset="30702">911 3790 0,'-22'0'16,"1"-21"-1,0 21-15,21-21 16,21 21-16,0 0 15,22 21-15,-1 0 16,-21 0-16,21 0 0,-20 22 16,-1-22-16,0 21 15,0-20-15,-21-1 0,0 0 16,0 0-16,0 0 0,-21-21 16,0 0-1,0 0-15,21-21 0,-22 21 16,22-21-16,0 0 0,0-22 15,0 22-15,22-21 16,20 21-16,-21-1 0,22 1 16,-22 0-16,21 0 15,-21 21-15,0 0 0,22 0 16,-43 21-16,21 0 0,-21 0 16,21 1-16,-21-1 15,0 0-15,21 21 0,-21-20 16,0-1-16,0 0 15,21 0-15,-21 0 0,0 0 16,0 0-16,0 1 16</inkml:trace>
  <inkml:trace contextRef="#ctx0" brushRef="#br0" timeOffset="42505">10584 3197 0,'-22'-21'16,"1"0"0,0 21-16,21-21 15,-21 0 1,21 0 15,0 42 16,0 0-31,0 0-1,21 0-15,-21 0 16,21 22-16,-21-1 0,21 1 16,1-1-16,-1 21 0,0 22 15,21-21-15,22 126 16,-22-84-1,0 21-15,22-21 0,-22 21 16,43 0-16,-22 0 0,107 105 16,-86-104-1,-20 20-15,21-21 0,-22 0 16,1 0-16,-22 0 0,0-21 16,-20 20-16,20-20 15,-21-21-15,-21 0 0,21-22 16,0 1-16,-21-22 0,0 0 15,21 1-15,-21-22 16,0 21-16,22-21 0,-22 1 16,21-1-1,-21 0 1,21-21 0,-21 21-16,0 0 15,21 0 16,-21-42 32,0 0-47,-21 21-16,0-21 0</inkml:trace>
  <inkml:trace contextRef="#ctx0" brushRef="#br0" timeOffset="42728">11515 6309 0,'-21'0'0,"0"0"16,21 21-1,21 0 16,-21 1-31,21-1 0,0-21 16,-21 21 0,43 21-16,-22-21 0,0-21 15,0 21-15,0-21 16</inkml:trace>
  <inkml:trace contextRef="#ctx0" brushRef="#br0" timeOffset="42968">12171 6309 0,'21'0'0,"0"-21"15,-42 21 32,0 0-47,0 21 16,0-21-16,-21 21 0,20 0 15,1 0-15,0 1 16,-21-1-16,-1 0 0,1 21 16,0-20-16,-22-1 0,1 0 15</inkml:trace>
  <inkml:trace contextRef="#ctx0" brushRef="#br0" timeOffset="46028">11706 7432 0,'-22'0'125,"1"0"-31,0 0-63,0-21-15,0 21 0,-1 0-1,1 0 1,0 0 0,0 0-16,0-21 15,-21 21-15,20 0 0,-20 0 16,-22 0-16,22 0 0,-21 0 15,-1-22-15,-21 22 16,22 0-16,-22-21 0,1 21 16,-1-21-16,22 21 0,-22-21 15,21 21-15,1 0 16,21 0-16,-1 0 16,1 0-16,21 0 0,-1 0 15,1 0-15,0 0 313,0 0-298,0 0 1,0 0-16,0 0 16,21-21-1,-22 21-15,1 0 16,0 0-1,0 0-15,0 0 0,-22 0 16,22 0-16,0-22 16,-21 22-16,-1 0 0,22 0 15,-64 0 1,22-21-16,21 21 16,-1 0-16,22-21 0,-21 21 15,-1 0-15,-20 0 16,21 0-16,-1 0 0,-20 0 15,-1 0-15,1-21 16,21 21-16,-22 0 0,0 0 16,1-21-16,0 21 0,-65-21 15,86 0 1,0 21-16,0-22 0,20 22 16,-20-21-16,21 21 0,0 0 15,-1 0-15,1 0 16,0 0-16,0 0 15,0 0-15,0 0 16,0 0 0</inkml:trace>
  <inkml:trace contextRef="#ctx0" brushRef="#br0" timeOffset="50330">8488 7071 0,'0'-21'16,"0"0"-1,0 0-15,0-1 16,0 1-16,0 0 15,21 0-15,-21 0 16,0-22-16,0 1 0,21 0 16,-21-1-16,0 1 15,22-22-15,-22 1 0,21 0 16,-21-1-16,0 0 0,21 1 16,-21-22-16,0 1 15,21-1-15,-21 0 0,21-21 16,1-20-16,-22 20 15,21-21-15,0 21 0,0-21 16,0 0-16,-21 21 16,21 0-16,-21 21 0,21 1 15,-21-1-15,0 0 0,0 1 16,0 20-16,-21-126 31,21 126-31,-21 1 0,21-1 0,-21 1 16,21-1-16,-21 1 15,21-1-15,-21 1 0,21-1 16,-21 22-16,-1 0 16,22-22-16,0 22 0,-21 0 15,21 20-15,0-20 0,0 21 16,0-22-16,21 22 16,-21 0-16,0 0 0,0 0 15,22-21 1,-22 20-16,0 1 0,0 0 15,0 0-15,0 0 16,0-1 0,21 22-1,-21-21-15,0 0 16,0 0 0,0 0-1,-21 21 32,21 21-47,0 0 16</inkml:trace>
  <inkml:trace contextRef="#ctx0" brushRef="#br0" timeOffset="50720">8340 3346 0,'0'21'16,"0"-42"31,0-1-32,0 1-15,0 0 16,21 0-16,0 0 0,-21-21 16,22-1-16,-1 22 15,0-21-15,0-1 0,0 1 16,-21 0-16,21 21 0,0-22 16,1 22-16,-22 0 15,21 0-15,0 21 0,0 21 16,0 0-16,1 0 15,20 43-15,0-1 0,0 22 16,43 148 0,-64-106-16,22 0 0,-22 0 15,0 21-15</inkml:trace>
  <inkml:trace contextRef="#ctx0" brushRef="#br0" timeOffset="52658">7938 1398 0,'0'-21'47,"0"0"-32,-21 21-15,-1-21 16,1-21-16,21 20 16,-21-20-16,21 0 0,0-1 15,0 1-15,0 0 16,0-22-16,0 1 0,21-1 15,0 1-15,1-1 0,-1 1 16,21-1-16,1 1 16,-1 20-16,0 1 0,0 0 15,22 20-15,-22 1 0,22 21 16,-1 21-16,-20 1 16,20 20-16,-20 0 0,20 22 15,-21-1-15,1 1 16,-1 21-16,0-1 0,-20-20 15,-1-1-15,0 22 0,-21-22 16,21 1-16,-21-22 16,0 43-1,0-43-15,0-21 0,0 0 16,0 1-16,0-1 0,-21-21 31,21-21-31,0-1 16,-21 1-16</inkml:trace>
  <inkml:trace contextRef="#ctx0" brushRef="#br0" timeOffset="53074">8552 1356 0,'0'-21'46,"0"42"-14,21 0-17,0 0-15,0-21 0,0 22 16,1-1-16,20-21 0,-21 21 16,0-21-16,21 21 15,-20-21-15,-1 0 0,0 0 16,0-21-16,0 21 0,1-21 15,-22 0-15,21-1 16,-21 1-16,21 0 0,-21 0 16,0 0-16,21-1 15,-21-20-15,0 21 0,0 0 16,21 0-16,-21 0 16,0 42-1,0 0 1,-21 0-16,21 0 15,0 21-15,-21-20 0,0-1 16,21 0-16,-21 0 16</inkml:trace>
  <inkml:trace contextRef="#ctx0" brushRef="#br0" timeOffset="53625">8107 1589 0,'21'-21'15,"1"-1"1,-1 22-16,-42 0 31,-1 0-31,1 0 16,-21 0-16,-1 0 0,1 0 15,0 0-15,0 0 16,-1 22-16,1-22 0,21 0 16,-22 0-16,22 0 0,21 21 31,21 0-15,0-21-16,1 21 0,-1 0 15,21 0-15,-21 22 16,1-22-16,-22 21 15,21-21-15,0 22 0,-21-1 16,21 1-16,-21-22 0,0 21 16,0-21-16,21 21 0,-21-20 15,0-1-15,0 0 16,21-21 0</inkml:trace>
  <inkml:trace contextRef="#ctx0" brushRef="#br0" timeOffset="54093">7959 1758 0,'-21'-21'16,"0"21"0,21-21-16,-21 21 0,42 0 46,-21 21-30,0 0-16,21-21 16,-21 21-16,21 22 0,0-22 15,0 21-15,0 1 0,43 41 16,-22-42 0,1 1-16,-1-1 0,21 1 15,1-22-15,-22 21 16,22-21-16,-1 0 0,1-21 15,-22 0-15,22 0 0,-22 0 16,0-21-16,1 0 16,-1-21-16,0 21 15,-20-22-15,20 1 0,-21-1 16,-21 1-16,21 0 0,-21 21 16,0-22-16,0 1 15,0 21-15,-21 0 0,21-1 16,-21 1-16,21 42 31,-21 1-15,21-1-16,-21 0 15</inkml:trace>
  <inkml:trace contextRef="#ctx0" brushRef="#br0" timeOffset="97786">7324 150 0,'-21'-22'16,"21"44"15,0-1-31,0 0 16,0 0-16,0 21 15,0 1-15,0 20 0,0 1 16,0-1-16,0 22 0,0 0 15,0-1-15,0 1 16,0 21-16,0 84 16,0-84-16,0-21 15,-21 21-15,21-22 0,0 22 16,-22-21-16,22-22 0,0 22 16,-21 0-16,21-22 15,0 0-15,0 22 0,0-21 16,0-22-16,21 21 15,-21 1-15,0-22 0,0 22 16,22-22-16,-22 0 0,0 1 16,21-22-16,-21 21 15,0-20-15,21-1 16,-21 0 0,0 0-1,21-21-15,-21 21 16,21-21-1,-21 21-15,22-21 0,-1 0 16,0 0-16,21 21 16,-21-21-16,43 0 0,-22 0 15,22 0-15,-1-21 0,22 21 16,0 0-16,20-21 16,1 21-16,21 0 0,0 0 15,0 0-15,0 0 0,21 0 16,-21 0-16,0 0 15,0 0-15,0 0 0,-21 21 16,0-21-16,-21 0 16,-1 0-16,1 0 15,-22 0-15,-20 0 0,20 0 0,-20 0 16,-1 0-16,-21 0 16,0 0-16,0 0 0,1-21 15,-1 21-15,-21-21 16,21 0-1,-21 0 1,0 0-16,0-22 16,-21 22-16,21-21 0,0-1 0,-21-20 15,21 21-15,0-22 16,-22-21-16,22 22 0,0-22 16,-21 0-16,0-20 0,21 20 15,-21-42-15,0 21 16,0-21-16,0 0 15,-1 0-15,1 0 0,0 0 16,0 0-16,21 0 0,-21 43 16,21-1-16,-22 0 0,22 22 15,0-1-15,0 22 16,0 21-16,0-22 0,-21 22 16,21 0-16,0 0 15,-21 0 1,21 0 15,-21 21-31,21-22 31,-21 22-15,0-21 0,0 21-16,-1 0 15,-20 0-15,0 0 0,-22-21 16,-20 21-16,-22 0 15,-21 0-15,0 21 0,-21-21 16,-22 0-16,1 0 0,0 21 16,-1-21-16,1 0 15,0 0-15,20 0 0,1 0 16,21 0-16,21 0 16,0 0-16,22 0 0,20 0 15,1 0-15,20 0 0,22 0 16,0 0-16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4-12T16:05:42.72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 10541 0,'-21'0'79,"0"-21"-48,42 21 31,0 0-62,22 0 16,-1 21-16,21-21 0,1 0 16,21 0-16,-1 21 15,1-21-15,0 0 16,-1 21-16,1-21 0,-22 21 0,1-21 15,-1 0-15,1 21 16,-43-21-16,22 0 0,-22 21 16,0-21-16,-42 0 62</inkml:trace>
  <inkml:trace contextRef="#ctx0" brushRef="#br0" timeOffset="51815">12552 8509 0,'0'21'78,"21"-21"-62,0 21-1,21-21 1,-20 0-16,20 0 0,0 21 16,22-21-16,-22 0 0,22 0 15,-1 0-15,1 21 16,-1-21-16,1 0 16,-1 0-16,1 0 0,20 0 15,-20 0-15,-1 0 0,22 0 16,-43 0-16,22 0 0,-1 0 15,-20 0-15,-1 0 16,0 0-16,-21 0 0,1 0 16,-1 0-16,0 0 15,0 0-15,-21 22 0,21-22 16,1 0-16,-1 0 16,0 0 15</inkml:trace>
  <inkml:trace contextRef="#ctx0" brushRef="#br0" timeOffset="52602">15388 8593 0,'21'0'31,"0"0"-15,1 0-16,-1 0 16,0 0-16,21 0 15,-20 0-15,20 0 0,21 0 16,-20 0-16,20 0 0,1 0 15,-22 0-15,21 0 16,1 0-16,0 0 0,-1-21 16,0 21-16,1 0 15,-22 0-15,22-21 0,-22 21 16,0 0-16,1 0 0,-22 0 16,21 0-16,-20 0 15,-1 0-15,0-21 0,0 21 16,0 0-1,-42 0 64</inkml:trace>
  <inkml:trace contextRef="#ctx0" brushRef="#br0" timeOffset="53394">12446 9334 0,'21'0'31,"22"0"-16,-22 0-15,21 0 0,21 0 16,1 0-16,0 0 0,-1 0 16,22-21-16,-22 21 15,1 0-15,-1 0 0,1 0 16,-22 0-16,0-21 16,-20 21-16,-1 0 0,-21-21 15,-21 21 1,-1 0-1</inkml:trace>
  <inkml:trace contextRef="#ctx0" brushRef="#br0" timeOffset="53753">13843 9292 0,'21'21'0,"0"-21"16,1 0-16,20 0 0,-21 21 15,0-21-15,21 0 16,1 0-16,-22 21 0,21-21 15,1 0-15,-22 0 0,21 0 16,-21 0-16,0 0 16,1 0-16,-1 0 15,-42 0 32</inkml:trace>
  <inkml:trace contextRef="#ctx0" brushRef="#br0" timeOffset="54111">14965 9461 0,'21'0'15,"0"-21"-15,0 21 0,0 0 16,22 0-16,-22 0 0,21 0 15,1 0-15,-1 21 16,0-21-16,1 0 0,-22 0 16,21 0-16,-21 0 15,1 0-15,-22-21 32,-22 21-17,1 0-15</inkml:trace>
  <inkml:trace contextRef="#ctx0" brushRef="#br0" timeOffset="-60702">4890 3048 0,'0'-22'0,"21"1"0,-21 0 15,21 21-15,-21-21 0,0 0 16,21 0-16,-21 0 16,21 21-16,0 0 0,0-22 15,1 22-15,20 0 16,0 22-16,-20-1 0,20 0 16,0 0-16,0 0 0,1 21 15,-22-20-15,0 20 16,0-21-16,-21 22 0,0-1 15,0-21-15,-21 0 16,-21 21-16,-1-20 0,1 20 16,-21-21-16,20 0 0,1 22 15,0-22-15,-1 0 16,1 21-16,21-21 0,0 22 16,21-22-16,0 21 0,0-20 15,0 20-15,0-21 16,21 0-16,0 21 0,21-20 15,1-1-15,-1 0 16,0 0-16,1-21 0,20 21 16,-21 0-16,1-21 0,-1 0 15,1 22-15,-22-22 16,0 0-16,-21 21 16,-64-21-1,22 21-15,0-21 0,-1 21 16,-20 0-16,21 0 0,-1 1 15,1 20-15,21-21 16,-1 22-16,1-1 16,21-21-16,0 42 0,0-20 0,0-1 15,21 1-15,-21-1 16,0 0-16,22 0 0,-22 22 16,0-22-16,0 1 15,0 20-15,-22-21 0,1 1 16,0-22-16,-21 21 15,0-20-15,-22-1 0,0-21 16,1 0-16,0 0 16,-1-21-16</inkml:trace>
  <inkml:trace contextRef="#ctx0" brushRef="#br0" timeOffset="707">1990 10647 0,'-22'-22'16,"44"22"46,-1-21-46,0 21-16,21 0 16,1 0-16,20 21 0,1-21 15,-1 22-15,1-22 16,20 0-16,1 21 0,-21-21 16,20 0-16,-20 21 15,-1-21-15,1 0 0,-22 0 16,0 0-16,-21 0 0,22 0 15,-22 0 1,-21 21 0</inkml:trace>
  <inkml:trace contextRef="#ctx0" brushRef="#br0" timeOffset="1994">2879 10414 0,'21'0'16,"-42"21"30,21 0-30,0 21 0,0-20-16,21 20 0,0 0 15,0 0-15,21 1 0,1-1 16,20 1-16,85 41 16,-84-63-16,21 22 15,-1-22-15,1 0 16,0-21-16,-1 21 0,-20-21 15,21 21-15,-43-21 16,0 0-16,0 0 0,-20 0 16,-1 0-16,-21-21 0,-21 21 31,-1 0-31,1 0 0,0 0 16,0 0-16,0 0 0,0 0 15,0 0-15</inkml:trace>
  <inkml:trace contextRef="#ctx0" brushRef="#br0" timeOffset="2723">4381 10837 0,'-21'0'15,"21"-21"-15,-21 21 78,0 0-78,21-21 16,-21 21-16,0-21 16,0-1-16,-1 1 15,22 0-15,-21 0 0,21-43 31,21 22-31,1 21 16,-22 0-16,21 0 0,0 21 16,0 0-16,0 0 15,-21 21-15,21 0 16,-21 0-16,0 21 16,0 1-16,0 20 0,0 1 15,0-1-15,-21 1 0,21-1 16,-21 1-16,21-22 15,-21 21-15,21-20 0,0-22 16,0 21-16,0-20 16,0-1-16,0-42 31,0-1-31,0 1 16,0 0-16,0-43 15,-21 43-15,0 0 16,-1 0-16,-20 21 0,21-21 15,-22 21-15,22 0 0,-21 21 16,0-21-16,21 21 16,-1 0-16,1 0 0,21 1 15,0 20-15,0-21 16,21 0-16,1 1 16,20-22-16</inkml:trace>
  <inkml:trace contextRef="#ctx0" brushRef="#br0" timeOffset="3141">4551 11027 0,'-21'-21'16,"21"0"-16,0 0 16,0 0-16,0 42 31,0 0-31,0 21 15,0-20 1,0-1-16,0 0 0,0 0 16,0 22-16,0-22 15,0 0-15,0 0 16,21-42 15,0 0-31,0 0 16,-21-1-16,21 1 15,1-21-15,-1 21 0,0-1 16,-21 1-16,21 0 0,0 21 16,-21 21-1,0 0 1,0 1-16,0-1 16,21 21-16,-21-21 0,0 1 15,0 20-15,0-21 0,21 0 16,1 0-1</inkml:trace>
  <inkml:trace contextRef="#ctx0" brushRef="#br0" timeOffset="3779">5059 11006 0,'0'-21'16,"0"0"-1,0 0 1,0 42 0,0 0-1,21 0 1,-21 0-16,0 1 0,21-1 15,-21 0 1,0 0-16,21 0 0,-21 1 16,0-44 31,0 1-47,21 0 15,-21 0 1,22 0-16,-22-1 0,21 1 15,0 0 1,0 21 0,-21 21-1,0 0 1,-21 1-16,21-1 16,0 0-16,0 0 15,0 0-15,21-21 31,0-21-15,1 21-16,-1-21 0,0 21 16,0-21-16,0 0 15,0-1-15,0 22 0,-21-21 16,22 21-16,-1 0 16,-21 21-16,0 1 15,-21-1-15,21 0 16,0 0-16,-22 22 15,22-22-15,0 0 0</inkml:trace>
  <inkml:trace contextRef="#ctx0" brushRef="#br0" timeOffset="4143">5652 11112 0,'0'-21'0,"-22"21"0,1 0 15,21-21-15,-21 21 0,0 0 16,42 0 15,0 0-15,0 0 0,1 0-16,-1 0 0,0 0 15,-21-21 1,0-1-1,-21 1-15,0 0 16,-1 0 0,1 21-16,0 0 0,0 0 15,0 21-15,-1-21 16,22 21-16,-21 0 0,21 1 16,0-1-16,0 21 0,0-21 15,0 1-15,21-1 16,1 0-16,20-21 0,-21 21 15</inkml:trace>
  <inkml:trace contextRef="#ctx0" brushRef="#br0" timeOffset="4712">5821 11091 0,'0'-21'16,"0"0"-16,0-1 0,-21 1 15,21 0 1,0 42 15,0 22-15,0-22-1,0 0-15,0 0 16,0 0-16,0 1 31,21-22-31,-21-22 16,0 1-1,21 21-15,-21-21 0,21 0 16,0 0-16,-21-1 16,22 1-16,-1 0 15,0 21-15,-21 21 32,0 0-17,-21 1-15,21-1 16,0 0-16,0 0 15,21-21 1,0 0 0,0 0-1,0 0-15,0-21 0,1 21 16,-22-21-16,21 21 16,0-21-16,0-1 15,-21 44 1,-21-22-1,21 21-15,-21 0 0,21 0 16,0 0-16,-21 1 16,21-1-16,21 21 15,0-42 1,21 0-16</inkml:trace>
  <inkml:trace contextRef="#ctx0" brushRef="#br0" timeOffset="5809">6308 11155 0,'0'-22'15,"0"1"-15,-22 21 0,22-21 16,-21 21-16,0-21 16,0 21-16,21-21 0,-21 21 15,0 0 1,21 21-16,0 0 16,-21-21-16,21 21 15,0 0-15,0 1 0,0-1 16,0 0-16,0 0 0,21 0 15,0-21-15,0 21 16,0-21-16,0 0 16,0-21-16,1 21 0,-1-21 15,-21 0-15,21 0 16,-21 0-16,0-1 16,0 1-16,0 0 0,-21 0 15,0 21 1,42 0 15,-21 21-15,21-21-16,0 0 47,0-21-32,1 21-15,-1 0 16,0 0-16,0 0 15,0 0 1,0 21-16,-21 0 31,0 0-31,0 1 16,21-44 46,-21 1-46,22 21-16,-1-21 16,0 0-1,0 0 1,0 21-16,1 0 16,-1 0-1,-21 21-15,21-21 63,0 0-48,0 0-15,0 0 16,0 0 0,1 0-16,-1 0 15,-42 0 16,-1 0-15,1 0 15,21 21-15,0 0-16,0 0 16,0 1-16,0-1 15,0 0-15,0 0 16,0 0-16,0 21 15,21-20-15,-21-1 0,0 0 0,0 21 32,-21-42-17,0 0 1,21-21-16,-21 21 16,21-21-16,0 0 0,0 0 15,0-1-15,0 1 16,63-42-1,-41 21-15,20 20 0,-21 1 16,22 21-16,-22 0 0,0 0 16,0 0-16</inkml:trace>
  <inkml:trace contextRef="#ctx0" brushRef="#br0" timeOffset="9830">3874 9630 0,'0'-21'47,"0"0"-16,-22 21-15,1 0 0,0 0-16,0 0 0,0 0 15,-22 0-15,22 0 16,-21 0-16,21 0 0,-22 21 15,22-21-15,0 21 0,21 1 16,0-1 0,21 0-1,0 0-15,22 0 0,-1 1 16,0-22-16,1 21 16,-1 0-16,22-21 0,-43 21 15,21-21-15,-21 21 16,0-21-16,-42 0 31,-21 21-31,0-21 0,-1 0 16,1 0-16,-22 0 0,22 0 15,0-21-15,-1 21 0,22-21 16</inkml:trace>
  <inkml:trace contextRef="#ctx0" brushRef="#br0" timeOffset="10129">3683 9482 0,'-21'-21'16,"0"21"0,0 0-16,21 21 15,0 0-15,21 1 16,-21 20-16,21-21 0,0 22 15,0 20-15,0-21 16,0 1-16,-21-1 0,22 0 16,-1-20-16,-21 20 0,0-21 15,21 0-15,-21 0 16,0 0 0,0-42-1,21 0 1</inkml:trace>
  <inkml:trace contextRef="#ctx0" brushRef="#br0" timeOffset="10545">4276 9652 0,'0'-21'16,"0"-1"0,-21 22-1,-1 0-15,1 0 16,0 0 0,0 0-16,0 0 15,-1 22-15,1-22 0,0 21 16,21 0-1,21-21 1,0 21 0,22-21-16,-22 21 0,21-21 15,1 21-15,-1 0 0,-21-21 16,21 0-16,-20 22 16,-1-22-16,-21 21 15,-21 0 1,-1-21-16,1 0 15,0 0-15,0 0 0,-21 0 16,21 0-16,-1 0 16</inkml:trace>
  <inkml:trace contextRef="#ctx0" brushRef="#br0" timeOffset="10832">4149 9504 0,'-21'-22'16,"21"44"31,0-1-47,21 0 0,-21 0 16,0 21-16,21-21 0,0 22 15,-21-1-15,21 1 16,-21-22-16,21 21 0,0-21 15,-21 0-15,22 0 16,-22 1-16,21-1 16,-21 0-1,-21-21 1</inkml:trace>
  <inkml:trace contextRef="#ctx0" brushRef="#br0" timeOffset="42172">10245 9059 0,'0'-21'15,"-22"0"1,1 0 0,0 21-16,0-22 15,0 22-15,0-21 0,-22 0 16,-20 0-16,20 0 15,-20 21-15,-22-22 0,22 1 16,-22 0-16,1 21 16,-1-21-16,0 21 0,22 0 15,-22-21-15,0 21 0,1 0 16,-1 0-16,21 21 16,-20-21-16,20 21 0,-20-21 15,20 0-15,22 21 16,-22-21-16,22 21 0,21 1 15,-22-22-15,22 21 0,0-21 16,0 21-16,0-21 16,0 21-16,0 0 15,-1 1 1,22-1-16,-21 0 16,21 0-1,0 0-15,0 0 16,-21 22-16,21-1 15,0 0-15,-21 1 16,21-1-16,0 0 0,-21 22 16,21-22-16,-22 22 0,1-22 15,21 21-15,-21 1 16,21 0-16,-21-1 16,21 0-16,-21-20 0,21 20 15,0 1-15,0-1 0,-21-20 16,21-1-16,0 22 0,0-22 15,0 0-15,0 0 16,21 1-16,-21-1 0,0 1 16,21-22-16,0 21 15,0-21-15,0 21 0,1-20 16,20-1-16,-21 0 0,0 0 16,22 0-16,-22 1 15,0-22-15,21 21 0,-21-21 16,1 21-16,20-21 15,-21 21-15,22-21 0,-1 21 16,21-21 0,-20 0-16,20 21 0,-20-21 15,-1 0-15,21 0 0,-20 0 16,20 0-16,-20 0 0,20 0 16,-21 0-16,22 0 15,-1 0-15,1 0 0,-1 21 16,1-21-16,-1 0 15,1 0-15,-1 0 0,1 0 16,-1 0-16,1 0 16,-22 0-16,22 0 0,-1 0 15,-20 0-15,-1-21 16,21 21-16,-20-21 0,-1 21 16,-21-21-16,22 0 0,-1 0 15,-21 21-15,0-21 0,21-1 16,-20 1-16,-1 21 15,0-21-15,0 0 0,0 0 16,1-1-16,-1 1 16,0 0-16,-21 0 0,0-21 15,21-1-15,-21 1 0,0 0 16,0-1-16,0 1 16,0-21-16,0 20 0,0-20 15,0 20-15,0 1 16,0-21-16,0 20 0,0 1 15,0-1-15,0 1 0,0 0 16,0 0-16,0 20 16,0-20-16,0 0 0,0-1 15,0 22-15,-42-63 16,42 62-16,-21-20 16,-1 21-16,1-22 0,0 22 15,0-21-15,21 21 16,-21 0-16,-1-43 15,22 43-15,0 0 16,0 0-16,-21 21 0,21-22 16,0 1-16,0 0 0,0 0 15,-21 21-15,0-42 16,0 21 0,0 21-16,0-22 0,-1 1 15,-20 21-15,0-21 0,-43 0 16,43 0-16,-1-1 15,1 22-15,0-21 16,-1 0-16,1 21 0,-21 0 16</inkml:trace>
  <inkml:trace contextRef="#ctx0" brushRef="#br0" timeOffset="80127">8996 8890 0,'-21'0'78,"0"-22"-78,-1 1 16,1 21 0,-21-21-16,21 0 15,-22 21-15,1-21 0,-21 0 0,20 0 16,1-1-16,-1-20 16,1 21-16,0 0 0,-22-22 15,43 22 1,21 0-16,-21 21 0,21-21 15,0 0-15,0 0 0,0-1 16,21 1 0,0 0-16,22 0 0,-22 0 15,21 21-15,-21-43 0,22 43 16,-1-21-16,0-21 16,1 21-16,-22 0 0,21-1 15,-21 1-15,0 0 16,1 0-16,-1 0 0,-21-1 15,0 1-15,0 0 16,-21 0 0,-1 0-16,1 0 0,0 21 15,0-21-15,0-1 16,-43-20 0,43 21-16,0 0 0,0 21 0,21-22 15,-21 1-15,21 0 16,0 0-16,0 0 0,21 0 15,0 0-15,0-1 16,0 1-16,22 0 0,-22 0 16,21 0-16,-21-22 0,22 22 15,-22 0-15,0-21 16,0 21-16,0-1 0,-21-20 16,0 21-16,0 0 15,0-1-15,0-20 0,-21 21 16,-21 0-16,21-21 0,-22 20 15,1 1-15,0-21 16,-1 21-16,1-1 0,21-20 16,-22 21-16,22 0 15,0 0-15,0 0 0,21-1 16,0 1-16,21 21 16,0-21-16,0 0 15,22 21-15,-22-21 0,0 21 16,0-22-16,1 22 0,-1-21 15,0 0-15,0 0 16,-21 0 0,-21 0-16,21 0 15,-21-1-15,0 1 0,-1 0 16,1 0-16,0 0 0,0-1 16,0 1-16,-1 21 15,22-21-15,-21 0 0,21 0 16,-21 0-16,21 0 15,0-1-15,0 1 16,0 0-16,0 0 16,0 0-16,-21 21 15,21-22-15,0 1 0,-21 0 16,21 0-16,-21 0 16,21 0-16,0 0 0,0-1 15,0 1-15,0 0 16,0 0-16,21 0 15,-21-1-15,0 1 0,0 0 16,0 0 0,-21 0-16,21 0 0,-21 21 15,21-21-15,0-1 16,0 1 0,21 42 15</inkml:trace>
  <inkml:trace contextRef="#ctx0" brushRef="#br0" timeOffset="80687">8297 5990 0,'0'-21'0,"0"0"15,22-1-15,-22 1 0,0 0 16,0 0-1,0 0-15,21 21 16,0 0-16,0 0 16,0 0-16,21 21 15,1-21-15,42 42 16,-43-42-16,0 21 0,0 1 16,-20-22-16,20 21 15,-21-21-15,0 21 0,1-21 16,-22 21-1,0 0 17</inkml:trace>
  <inkml:trace contextRef="#ctx0" brushRef="#br0" timeOffset="81733">8107 4741 0,'-64'0'16,"1"21"-16,-1 22 0,-20-1 16,20 0-16,1 22 0,-1 20 15,22-20-15,21 20 16,21 1-16,84 127 16,1-149-1,0 1-15,-1-22 0,43 0 16,-21-20-16,21-22 0,0 0 15,-21 0-15,0-22 16,0-20-16,-22 0 0,-41 0 16,-1-22-16,-21-21 0,-42 22 15,-21-22-15,-22 22 16,-20-22-16,-1 43 0,-42-22 16,0 43-16,-21 0 15</inkml:trace>
  <inkml:trace contextRef="#ctx0" brushRef="#br0" timeOffset="93388">6689 9779 0,'21'0'0,"-21"-22"16,21 1-16,0 21 16,0-21-16,1 21 0,20-21 15,0 21-15,22 0 16,-1 0-16,22 0 0,21 21 15,105 0 1,-84 0-16,-42-21 0,21 22 16,-21-22-16,-22 21 0,0-21 15,-41 0-15,-1 0 16,0 0-16,-42 0 16,-22 0-1,22-21-15,0 21 0,-21 0 16,21-22-16,0 22 0</inkml:trace>
  <inkml:trace contextRef="#ctx0" brushRef="#br0" timeOffset="93670">7789 9609 0,'-21'-21'0,"0"21"16,42 0 0,0 0-1,0 21-15,1-21 16,-1 21-16,21 1 16,-21-1-16,22 0 0,-22 21 15,0-20-15,-21 20 0,0 0 16,0-21-16,-21 22 15,-21-1-15,-22-21 0,0 0 16,-41 1-16,20-1 16</inkml:trace>
  <inkml:trace contextRef="#ctx0" brushRef="#br0" timeOffset="94191">6498 10350 0,'0'-21'15,"-21"21"-15,0-21 16,42 21 15,0 21-31,0-21 16,0 21-16,43-21 15,-22 21-15,43-21 0,0 21 16,-1-21-16,22 22 0,0-22 16,0 21-1,84-21-15,-105 21 0,-22-21 16,1 0-16,0 0 0,-43 0 15,21 0-15,-21 0 16,-21-21-16,0 0 16,-21 21-16,0-22 15</inkml:trace>
  <inkml:trace contextRef="#ctx0" brushRef="#br0" timeOffset="94435">7599 10264 0,'0'-21'16,"21"21"-1,0 0 1,0 0 0,0 21-16,1 1 0,-1-1 15,0 0-15,0 0 0,-21 22 16,21-22-16,-21 21 15,0-21-15,0 21 0,0-20 16,-42-1-16,21 0 0,-22 0 16,1-21-16,0 0 15</inkml:trace>
  <inkml:trace contextRef="#ctx0" brushRef="#br0" timeOffset="94994">6816 9228 0,'-22'0'16,"22"-21"-1,22 21 17,-1 0-32,0 0 15,21 0-15,22 21 16,20-21-16,1 21 0,42-21 15,-21 22-15,21-1 16,0-21-16,0 21 0,-21 0 16,0 0-16,-22-21 15,1 22-15,-43-22 0,1 0 16,-22 0-16,-42-22 16,0 22-1,-1-21-15,-20 0 0</inkml:trace>
  <inkml:trace contextRef="#ctx0" brushRef="#br0" timeOffset="95209">8043 9122 0,'-21'-21'16,"42"21"15,0 0-16,1 0-15,-1 21 0,0 1 16,0-1-16,0 0 16,1 21-16,-1-20 0,-21 20 15,-43 0-15,-20 0 0,-1 1 16,-63-1-16</inkml:trace>
  <inkml:trace contextRef="#ctx0" brushRef="#br0" timeOffset="110788">7811 3069 0,'-22'-21'16,"1"-1"-1,21 1-15,0 0 0,0-21 16,-21-43 0,21 22-16,0-22 0,0 0 15,0 1-15,21-22 0,-21 0 16,21 0-16,1-21 15,-1 0-15,21-21 16,0 21-16,22-21 0,-1 21 0,22 0 16,0 0-16,21 21 15,-1 0-15,1 0 16,0 43-16,0-1 0,0 1 16,-22 21-16,1 20 0,-43 1 15,22 21-15,-43 0 16,0 0-16,0 0 0,-21 21 15,0 1-15,-21-22 0,21 21 16,-21 0-16</inkml:trace>
  <inkml:trace contextRef="#ctx0" brushRef="#br0" timeOffset="111325">10223 232 0,'-21'0'15,"0"0"-15,0 0 0,0 0 16,0 0-16,-22 0 0,1 0 15,0 22-15,-1-1 16,-20 0-16,-1 0 0,1 22 16,20-1-16,-20 0 0,21 22 15,21-22-15,-1 22 16,22-1-16,0-21 0,22 22 16,-1-22-16,42 1 15,1-22-15,-1 21 0,22-21 16,-1-21-16,1 21 0,0-21 15,-22 0-15,22 0 16,-43-21-16,22 21 0,-43-21 16,0 0-16,0 0 15,-21 0-15,0-1 16</inkml:trace>
  <inkml:trace contextRef="#ctx0" brushRef="#br0" timeOffset="111604">10755 423 0,'0'-21'0,"0"0"15,-22 21-15,22-21 0,0 42 31,22 0-31,-22 0 16,0 21-16,21 1 16,0-1-16,-21 22 0,21-22 15,-21 21-15,21 1 0,-21-1 16,22-20-16,-22-1 16,0 0-16,0-21 0</inkml:trace>
  <inkml:trace contextRef="#ctx0" brushRef="#br0" timeOffset="112005">10435 508 0,'-21'-21'0,"0"-22"16,0 22-16,-1-21 0,22 20 15,0-20-15,0 21 16,22 0-16,-1 0 16,0 21-16,21 0 0,1 0 15,-1 0-15,0 0 16,22 0-16,21 0 0,-22 21 16,22 0-16,-22 21 0,1-21 15,-1 22-15,1-1 16,-1 1-16,-42 20 0,22-21 15,-43 1-15,0-1 16,-21 0-16,-43 22 16,43-22-16,-43-21 15,22 22-15,-21-22 0,20 0 16,1 0-16,-1 0 0,22-21 16,0 22-16,0-22 15,0 21-15,0-21 16</inkml:trace>
  <inkml:trace contextRef="#ctx0" brushRef="#br0" timeOffset="112503">11747 338 0,'22'-21'0,"-22"0"0,21 0 15,-21 0-15,-21 0 16,-1-1-16,1 22 16,0-21-16,-21 21 0,0-21 15,-1 21-15,22 0 0,-21 0 16,-1 21-16,22-21 15,0 21-15,0-21 0,21 22 16,0-1-16,0 0 16,0 21-16,21-21 0,0 0 15,0 22-15,22-1 0,-1-21 16,0 22-16,1-22 16,-1 21-16,21-21 0,-20 0 15,-22 1-15,21 20 16,-20-21-16,-1 0 0,-21 1 15,0-1-15,-21 0 16,-1-21-16,1 21 16,-21-21-16,-1 0 0,1 0 15,0 0-15,21 0 0,-22 0 16,22-21-16,0 0 16,21 0-16,0-1 15,0 1-15,0 0 16,0 0-16</inkml:trace>
  <inkml:trace contextRef="#ctx0" brushRef="#br0" timeOffset="112833">12213 21 0,'-21'0'0,"21"21"16,21 0 0,0 0-16,22 0 15,-22 22-15,21-1 0,0 1 16,1-1-16,-1 21 0,1 1 15,-22-1-15,21-20 16,0 20-16,-21 1 0,43 20 16,-43-41-1,0-22-15,-21 0 0,22-21 16</inkml:trace>
  <inkml:trace contextRef="#ctx0" brushRef="#br0" timeOffset="113124">12785 21 0,'0'-21'16,"-22"21"-16,22 21 15,-21-21-15,21 21 0,0 21 16,0-20-16,0 20 15,21 0-15,-21 22 0,22-22 16,-22 22-16,21-1 16,-21 0-16,21-20 0,0 20 15,-21 1-15,0-22 0,0 0 16,0 1-16,0-22 16,0 0-16,0 0 0,0 1 15</inkml:trace>
  <inkml:trace contextRef="#ctx0" brushRef="#br0" timeOffset="113373">13208 465 0,'-21'0'16,"0"0"-16,-1 0 0,1-21 15,0 21 1,21 21-16,0 0 16,0 1-16,21-1 0,-21 0 15,21 0-15,1 22 16,-22-22-16,21 21 0,0-21 16,0 0-16,0 0 15,-21 1-15,22-22 0</inkml:trace>
  <inkml:trace contextRef="#ctx0" brushRef="#br0" timeOffset="113524">13166 169 0,'0'-21'16</inkml:trace>
  <inkml:trace contextRef="#ctx0" brushRef="#br0" timeOffset="113950">13462 508 0,'0'21'0,"0"0"16,21-21-1,-21 21-15,21-21 16,1 0 0,-1 0-16,0 0 0,0 0 15,0-21-15,0 21 16,0 0-16,-21-21 15,22 0-15,-22 0 0,21 21 16,-21-22-16,0 1 16,0-21-16,0 21 0,0-1 15,-21 22-15,-1-21 0,1 0 16,0 21 0,0 0-16,0 0 0,0 0 0,21 21 15,-21 0-15,-1 22 16,22-22-16,0 21 0,0 1 15,0-1-15,0 0 16,22 1-16,-1-1 0,0 0 16,21-20-16,0-1 0,1 0 15,-1-21-15,1 0 16</inkml:trace>
  <inkml:trace contextRef="#ctx0" brushRef="#br0" timeOffset="114474">14055 486 0,'0'-21'0,"0"0"0,0-21 16,-21 21-16,21 0 0,0-1 15,0 44 17,21-1-17,-21 0-15,0 21 0,21-21 16,-21 22-16,21-22 0,-21 21 15,21-21-15,-21 1 16,21-1-16,0 0 0,-21 0 16,22-21-16,-1 0 15,0-21 1,-21 0 0,0-22-16,21 22 15,-21-64-15,0 43 0,0 21 16,0-21-16,21 21 0,-21-1 15,22 22 1,-1 22-16,0 20 16,0-21-16,0 0 15,0 21-15,0 1 0,1-22 16,-1 21-16,0-20 0,0-1 16,0 0-1,22 0-15,-22-21 0,0 0 0,0 0 16,21-21-16,-20 0 15,-1 0-15,0-22 0,0 1 16,0-1-16,1 1 0,-22 0 16,0-22-16,-22 1 15,-20 20-15,0-20 0,-22 21 16,-20-1-16,-22 22 16,0 0-16</inkml:trace>
  <inkml:trace contextRef="#ctx0" brushRef="#br0" timeOffset="115332">10224 1566 0,'21'0'15,"21"-21"-15,0 21 0,22-21 16,21-1-16,20 1 0,22 0 16,21 0-16,22 0 15,20 0-15,22 0 16,21-22-16,21 22 0,21 21 16,0-21-16,0 0 0,1 21 15,-22-22-15,-22 22 16,340 0-1,-445 0-15,0-21 0,-43 21 16,-20 0-16,-22-21 16,-20 21-16,-1-21 0,-21 0 15,-21 0-15,-22 0 0,1-1 16</inkml:trace>
  <inkml:trace contextRef="#ctx0" brushRef="#br0" timeOffset="129235">3704 10139 0,'21'0'16,"22"-22"-1,-22 22 1,21 0-16,22-21 16,63 0-16,-64 21 15,1-21-15,-1 21 0,1-21 16,-1 21-16,-20-22 0,-1 22 15,0 0-15,-21 0 16,0-21-16,1 21 16,-44 0 15,1 0 0</inkml:trace>
  <inkml:trace contextRef="#ctx0" brushRef="#br0" timeOffset="129629">3874 10244 0,'21'0'0,"0"0"15,0 0-15,21-21 0,1 21 16,20 0-16,43-42 16,-21 42-1,-22-21-15,1-1 0,-1 1 0,1 21 16,-22-21-16,0 21 16,1 0-16,-22 0 0,-42 0 31</inkml:trace>
  <inkml:trace contextRef="#ctx0" brushRef="#br0" timeOffset="133102">2328 9461 0,'-42'21'0,"-22"-21"15,22 21-15,-21-21 0,-1 22 16,22-1-16,-22-21 16,22 21-16,0 0 0,-1 0 15,1 1-15,21-1 16,-22 0-16,22 0 0,-21 21 16,21-21-16,0 22 0,-22-1 15,22 1-15,21-1 16,-42 42-1,42-41-15,-21-22 0,21 21 16,0 1-16,21-1 0,-21 0 16,21-21-16,0 22 0,0-1 15,22 1-15,-1-22 16,0 21-16,1 0 16,-1-21-16,22 22 0,20-22 15,-20 0-15,-1 0 0,22-21 16,-1 22-16,-20-22 0,42 0 15,-22 0-15,1 0 16,0 0-16,-1 0 0,1-22 16,0 22-16,-1-21 15,-20 21-15,0-21 0,-1 0 16,0 0-16,-20-1 0,-1 1 16,22 0-16,-43-21 15,21 21-15,0-22 0,-20-20 16,-1 20-16,0-20 0,-21-22 15,-21 22-15,0-22 16,-1 1-16,-41-1 0,21 0 16,-43 1-16,0-1 15,1 21-15,-43 1 0,0-1 16,-22 43-16,-20 0 16,-21 21-16,-22 21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4-12T15:45:55.29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6156 14252 0,'0'-17'16,"18"17"0,-18-18-1,0 36 16,17-18 1,-17 17-32,0 1 15,18 105 17,-18-70-32,0 141 15,18 18 16,-36-18-15,0-35 0,18-71-1,0 0 1,0-17 0,0-18-1,0-36 1,18 1-1,0-1 32,-1-17-31,1 0-16,17 0 16,71-17-1,35-1 1,-18 18 15,-52-17-31,194-1 16,-54 0-1,160 1 1,-124 17 0,70 0-1,-105 17 1,-71-17-1,-106 0 1,-17 0 15,-18-17 47,-18-1-62,1 0-16,17 1 16,-18-36-1,0 0 1,1 18-16,-1-106 16,0 35-1,-17-71 1,17-34-1,-17 105 1,18-53 0,-1 71-1,18 35 1,-18 18 0,18-1 15,-17 19-16,17-1 1,0 0 0,0 1 77,-18 17-93,0 0 16,1 0 0,-19 0-1,19 0-15,-54 17 16,-52 1 0,-54 17 15,-34-17-16,52 0 1,-53-1 0,18 19-1,18-19 1,17 1 0,18-18-1,53 17 1,-36-17 15,89 0-31,17 0 16,1 0 62,-1 0-78,18 18 15,-17-18 1,-1 0 0,0 0-1,1 0 1,-1 18 0,0-18 15,18 17-31,-17-17 15,34 0 17,-17 18-32,18-18 0</inkml:trace>
  <inkml:trace contextRef="#ctx0" brushRef="#br0" timeOffset="1404.516">6473 14570 0,'0'0'0,"18"-36"16,-18 19-1,0 34 32,0 1-31,0 0-16,0 35 16,0 0-1,0 17 1,0 1-1,0-18 1,0-18 0,18-18 15,-1-34 16,1 17-32,-18-18-15,35 18 16,36-17 0,-18-1-1,53 18 1,-18 0 0,0 0-1,-35 0 1,-35 0-1,-1 0 32,-17-18-31,0 1 15,-17-1-31,17-17 31,-18-18-15,0 18-16,18-1 16,-17-17-1,17-17 1,0 35 0,0 17-1,17 0 1,-17 1 15,-17 17 0,-1 17-15,-70 1 0,-36 17-1,-17-17 16,18-1-15,87 1-16,1-18 16,53 0 31</inkml:trace>
  <inkml:trace contextRef="#ctx0" brushRef="#br0" timeOffset="2569.625">7373 14376 0,'0'0'0,"-18"-18"0,18 0 31,0 36 0,0 0-15,0-1-16,0 1 15,0 70 1,18-17 0,-18 35-1,18-36 1,-18-17 0,0-35 15,0-36-16,35 18 1,18 0 0,0-18-1,-18 18-15,36 0 16,70 0 0,0 0 15,-53-17-16,-17 17 1,-36 0 0,-35-18 31,0 0-32,-18 18 1,18-52-1,-17 16 1,17 19-16,-18-54 16,0-35-1,18 0 1,-17 53 15,17 36-15,0-1-1,-18 36 48,0-18-47,1 0-16,-36 17 15,-71-17 1,19 18-1,-54 0 1,35-1 0,54-17-1,52 0 17,18 18-1,18-18-16</inkml:trace>
  <inkml:trace contextRef="#ctx0" brushRef="#br0" timeOffset="4034.783">6579 15099 0,'0'0'0,"0"18"63,0-1-48,0 54 1,0-36-16,-17 18 16,17 0-1,0-18-15,0 0 16,0 1-1,17-19 1,1-17 0,17-35 15,18 17-31,18 1 16,52 17 15,-17-18-16,-35 18 1,17 0 0,-71 0-1,-17-18 48,-17 1-48,-1-18 1,18 17 0,-18-17-1,18-18-15,0-18 16,0 18 15,0 36-15,-17 17 31,-1 0-32,1 0 1,-1 17 0,0-17-16,-70 18 15,-18-18 1,-17 18 15,52-18-15,36 17-16,17-17 15</inkml:trace>
  <inkml:trace contextRef="#ctx0" brushRef="#br0" timeOffset="4984.994">7585 14975 0,'0'0'0,"0"-17"31,0 34 1,0 1-32,0 0 15,0-1-15,-18 19 16,18 52-1,-18-18 1,18-17 0,0-35-1,0 0 1,36-36 31,-1 18-32,-17-18-15,35 18 16,35-17 0,18-1-1,-36 18 1,36 0 0,-53 0-1,-18 0 1,-35-18 31,-17 18-32,17-35-15,0-18 16,0 18 15,0 17-31,0-17 16,17-18-1,-17 18 1,-17 17 0,-19 0-1,1 18 1,-36-17 0,-17 34-1,18 1 1,-1 0-1,-17-1 1,53-17-16</inkml:trace>
  <inkml:trace contextRef="#ctx0" brushRef="#br0" timeOffset="6108.61">9084 14605 0,'18'-18'15,"-18"-17"1,0 17-16,0-17 16,-18 35-1,-17 0-15,-18 35 16,-35 89 0,52 35-1,54 17 1,35-105-1,88-1 1,18-87 0,-18-89-1,-71-71 17,-87 19-17,-71-54 1,-18 88-1,35 107 1,36 34-16,-36 89 16</inkml:trace>
  <inkml:trace contextRef="#ctx0" brushRef="#br0" timeOffset="6553.158">9296 14993 0,'-36'-18'31,"19"36"0,-1 0-15,18-1 0,-18-17-1,18-17 17,18-1-32,-18 0 15,35-17 1,18 35-1,18 53 1,-36 0 0,18 53-1,-18-36 1,-17-34 15,0-19-31</inkml:trace>
  <inkml:trace contextRef="#ctx0" brushRef="#br0" timeOffset="6905.692">9719 14781 0,'0'0'16,"-35"-17"-1,17 34 1,18 1-1,0 0-15,0 52 16,18 1 0,35-18-1,-18-18 1,0-35 0,18 0-1,18-18 1,-18-52-1,-53-36 1,-18 35 0,0 1-1,-17 70 1,35 17 0</inkml:trace>
  <inkml:trace contextRef="#ctx0" brushRef="#br0" timeOffset="7319.272">10354 14781 0,'0'0'0,"0"-17"0,-18-1 15,-17-17 1,17 17-16,-17 1 15,0 17 1,-18 35 0,18 35-1,17-17 1,36 0 0,-1-53-1,36 0 1,0-35-1,0 0 1,-35 17 0,-18 0-1,17 18 17,-17 53-17,18 0 1,17 0-16</inkml:trace>
  <inkml:trace contextRef="#ctx0" brushRef="#br0" timeOffset="7803.488">10830 14764 0,'0'0'0,"18"-71"46,-36 54-46,1-1 0,-1 18 16,0 0-16,-35 18 16,1 34-1,16 1 17,19 0-17,34-17 1,36-19-1,53-34 1,-35-19 0,17-17-1,-35-52 1,-71-37 0,-17 1-1,17 71 1,0 52-1,18 89 1,0 70 0,18-53-1,-18 71 17,18-53-17,-18-36-15</inkml:trace>
  <inkml:trace contextRef="#ctx0" brushRef="#br0" timeOffset="8122.209">11571 14640 0,'0'0'0,"0"-17"0,-53-19 15,18 19 1,17 17 0,1 0-1,17 17 1,17-17 15,19 0-15,-19 0-16,36 0 15,18-17 1,-36-1 0</inkml:trace>
  <inkml:trace contextRef="#ctx0" brushRef="#br0" timeOffset="8436.191">12259 14534 0,'0'0'16,"0"-52"0,-53 16-1,0 36 1,18 0-16,-36 36 15,36-1 1,17 35 0,1 36-1,52-18 1,36-35 0,34-53-1,-52-17 1</inkml:trace>
  <inkml:trace contextRef="#ctx0" brushRef="#br0" timeOffset="8806.498">12524 14587 0,'0'0'15,"17"0"-15,1-35 16,-53 17 0,17 18-1,0 0-15,-35 18 16,36 17 0,-1 36-1,36 17 1,35-35-1,35-35 1,-35-18 0,0-53 15,-36-18-15,-52 1-1,0 34 1</inkml:trace>
  <inkml:trace contextRef="#ctx0" brushRef="#br0" timeOffset="9143.127">12718 14552 0,'0'0'0,"-18"0"15,18-18-15,18 18 16,35 18 15,-18-18-31,0 18 0,106 35 31,-88-18-15,-35 18 0,-54-36-1,-16 1 1,-1-53-1,70-53 1,19 17 0,87-17-1,1 17 1</inkml:trace>
  <inkml:trace contextRef="#ctx0" brushRef="#br0" timeOffset="9520.849">13423 14534 0,'0'0'0,"-17"0"0,17 18 16,-18-18 0,36 0 15,34 0-16,19-35 1,-36 17 0,18-17-16,-35-18 15,-36-18 1,-52 18 0,-1 53-1,-35 71 1,53 53-1,89 17 1,34-53 0,89-35 15,-106-53-31</inkml:trace>
  <inkml:trace contextRef="#ctx0" brushRef="#br0" timeOffset="12240.91">6791 14640 0,'0'-17'16,"-18"17"-1,1 0 17,-19 17-1,19-17-31,-54 53 16,54-35-16,-1 17 15,18 0 1,18-17-1,52 0 17,36-54-17</inkml:trace>
  <inkml:trace contextRef="#ctx0" brushRef="#br0" timeOffset="12789.542">6897 15152 0,'-18'0'47,"1"17"-47,-1-17 16,0 18-16,-35 17 15,36 1 1,34-19 0,1 1-1,17-18 1,53 0 0,-17-18-16</inkml:trace>
  <inkml:trace contextRef="#ctx0" brushRef="#br0" timeOffset="13354.621">7920 15099 0,'0'0'15,"17"0"-15,1-18 16,0 18-16,-18-17 15,-18 17 32,0 0-47,-17 35 16,0-17 0,0-1-1,52 18 1,36-35-1,18 0 1,-36 0-16</inkml:trace>
  <inkml:trace contextRef="#ctx0" brushRef="#br0" timeOffset="13773.183">7567 14499 0,'-18'53'16,"36"-106"-16,-36 124 0,18-36 0,0 0 15,71 36 1,35-36 15,0-53-15</inkml:trace>
  <inkml:trace contextRef="#ctx0" brushRef="#br0" timeOffset="18733.87">6562 13952 0,'0'0'0,"17"0"31,-17 18-15,0 0-1,36 70 1,-19 18 0,18-1-1,-35-34 1,18 17 0,0-35-1,-18-35 1</inkml:trace>
  <inkml:trace contextRef="#ctx0" brushRef="#br0" timeOffset="19707.887">7743 13811 0,'-17'-17'31,"17"34"0,0 19-15,17 16-1,19 107 17,-19-124-32,19 54 15,-19-19-15,1 18 31,-18-70-31</inkml:trace>
  <inkml:trace contextRef="#ctx0" brushRef="#br0" timeOffset="20424.498">7990 15169 0,'0'0'0,"18"18"63,-18 0-63,0-1 15,0 19-15,18 34 16,-18-35-16,17 54 16,1-1-1,17 18 1,-35-18 0,0-70-1</inkml:trace>
  <inkml:trace contextRef="#ctx0" brushRef="#br0" timeOffset="21124.13">6950 15346 0,'0'-18'31,"17"36"-15,-17-1-1,0 1-15,18 88 16,17 88 0,-35-123-16</inkml:trace>
  <inkml:trace contextRef="#ctx0" brushRef="#br0" timeOffset="106774.56">11183 16016 0,'18'0'0,"-18"-18"15,-18 18 1,0 0-16,-17 0 0,0-17 31,35-1-15,0 36 15,0-1-15,-18 19-1,18 34 1,-17-17 0,17-35-16,0 17 15,0 0 1,0-88 15,17-17-15,1-71-1,17 0 17,0 53-17,-17 88-15,17 17 16,1 71 0,-19 1-1,1 52 1,0-53-1,-18-53 1,17-35 0,1-53-1,17-88 1,-17 35 0,70-35 15,-53 141-16,18 106 1,0 35 0,-35-53-1,-18 18 1,17-71 0</inkml:trace>
  <inkml:trace contextRef="#ctx0" brushRef="#br0" timeOffset="107123.936">11836 15875 0,'0'0'0,"17"-18"0,-52 71 47,35-35-32,-18 52 1,18 36-1,36 0 1,17-71 0,-18-52-1,35-54 1,-52-52 0,-36-36-1,-52 53 1,35 89-1,-18 34 1,17 54 0,36-54-1</inkml:trace>
  <inkml:trace contextRef="#ctx0" brushRef="#br0" timeOffset="107459.087">12100 15787 0,'0'0'0,"-17"-18"16,-1 18-1,36 18 1,17 52 0,0 1-1,-17-36-15,17 36 16,18 17-1,-18-53 1,-17-52 15,0-36-31,-1-71 16,1-17 0,-18 71-1,0 17 1,0 70 15</inkml:trace>
  <inkml:trace contextRef="#ctx0" brushRef="#br0" timeOffset="107890.669">12806 15716 0,'0'0'0,"0"18"47,0 0-47,-18 52 15,-17 1 1,35-18-16,-18 17 16,1 18 15,-1-35-16,36-88 17,-18 17-32,35-52 15,0-89 1,0 18 0,18 70-1,18 89 1,-18 35-1,17 70 1,-17 1 0,-35-71-1,-36 0 1</inkml:trace>
  <inkml:trace contextRef="#ctx0" brushRef="#br0" timeOffset="108025.949">12753 16016 0,'0'0'0,"-18"-18"16,1 1 0,87-18-1,54-1 1,-19 19 0</inkml:trace>
  <inkml:trace contextRef="#ctx0" brushRef="#br0" timeOffset="108240.621">13600 15910 0,'0'0'0,"-18"18"16,18 0 15,0-1-31,0 1 16,0 17-16,0 53 31,0-17-15,-18-54-16</inkml:trace>
  <inkml:trace contextRef="#ctx0" brushRef="#br0" timeOffset="108824.844">13829 15840 0,'18'-18'0,"-36"36"0,53-54 0,-35 19 16,18 17-16,-18 17 31,0 1-31,17 35 16,-17-35-1,0 35 1,-17 17-1,-1-35 1,18-88 15,0-52-15,18-54 0,52 18-1,-34 88 1,-1 35-16,35 18 15,54 35 1,-54 18 0,-52-17-1,-53 17 1,-89-18 15,89-17-15,17-18-1,54 17 1,87 1 0,36 35-1,-71 17 1,-88-17 0,-141 18-1,-229-1 1,264-52-1</inkml:trace>
  <inkml:trace contextRef="#ctx0" brushRef="#br0" timeOffset="109295.78">10689 16633 0,'0'0'0,"18"-17"31,17 17-31,141-18 16,160 1-1,210-19 1,-52 19 0,388-36-1,-17 35 1,-230 0 15,-318 18-15,-229 0-1,-105 0 1,-89-17 0,53 17-1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1-09T13:43:10.51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607 952 0,'-24'-24'16,"24"-1"-16,0 1 0,0 0 15,0 0 1,0 48 31,0 0-31,0 0-16,0 1 15,0-1-15,0 0 0,0 24 16,24-23-16,-24 23 15,0 0-15,0 1 0,24-1 16,-24 0-16,0 1 0,0 23 16,24-23-16,-24 23 15,0-23-15,0-1 0,24 25 16,-24-25-16,0 0 16,0 1-16,25-1 0,-25 1 15,0-1-15,0-24 16,24 25-16,-24-25 0,0 24 15,0-24-15,0 0 0,0 1 16,0-1-16,0 0 16,0 0-16,0 0 15,0 1-15,-24-25 0,24 24 16,0 0 0,24-24 15,0 0-16,0-24 1,0 24-16,0 0 16,1 0-16,23 0 0,-24 0 15,49 0-15,-25-24 16,25 24-16,-1 0 0,1 0 16,24 0-16,-1 0 0,1 0 15,0 0-15,0 0 16,-1 0-16,25 0 0,-48 0 15,24 0-15,0 0 0,-1 0 16,-23 0-16,-1 0 16,25 0-16,-24 0 0,-1 0 15,1 0-15,-1 0 16,1 0-16,-25 0 0,1 0 16,-1 0-16,1 0 0,-25 0 15,0 0-15,0 0 16,0 0-16,-24-25 47,0 1-16,-24 24-31,24-24 16,0 0-1,-24 0-15,24-1 16,0 1-16,0-24 15,-24 24-15,24-25 16,0 1-16,0 0 0,-24-1 16,24-23-16,-25 23 15,25-23-15,-24-1 0,24 1 16,-24 23-16,24-23 0,-24-1 16,24 0-16,-24 25 15,24 0-15,-25-1 0,25 1 16,0 0-16,-24-1 15,24 25-15,0 0 0,0-25 16,-24 25-16,24 0 0,0 0 16,0 0-1,0-1-15,0 1 16,0 0 0,-24 24-16,24-24 15,0 0 16,24 24-31,-24-25 16,-24 25 47,0 0-17,-1 0-14,1 0-32,0 0 15,0 0-15,0 0 16,-25 0-16,25 0 0,0 0 16,-24 0-16,23 0 0,-23 25 15,0-25-15,-1 0 16,-23 0-16,23 0 0,1 0 15,-25 0-15,25 0 16,0 0-16,-25 0 0,25 0 16,-1 0-16,25 0 0,-24 0 15,-1 0-15,25 0 16,-24 0-16,-1 24 0,25-24 16,-24 0-16,-1 0 15,1 0-15,24 0 0,-25 0 16,1 0-16,0 24 0,-1-24 15,25 0-15,0 0 16,-24 0-16,23 0 0,1-24 16,0 24-1,0 0-15,0 0 16,-1 0-16,1 0 16,0 24-16,-24-24 15,23 0-15,-23 0 0,0 0 16,-1 24-16,25-24 0,-24 0 15,24 0-15,-1 0 16,1 0-16,0 0 0,0 0 31,24 24 141,0 1-109,0-1-48,0 0 1,-24 0 0,24 0-1,0 1 1,0-1-16,0 0 15,24 0 1</inkml:trace>
  <inkml:trace contextRef="#ctx0" brushRef="#br0" timeOffset="1423">897 1024 0,'-24'-24'0,"0"24"32,-1 0 15,25 24-32,0 1 1,0-1-16,0 0 15,0 0-15,0 0 0,0 0 16,25 25-16,-25-25 16,0 0-16,0 25 0,24-25 15,-24 24-15,0-24 16,0 25-16,0-25 0,0 0 16,0 25-16,0-25 15,0 0-15,0 0 16,24-24 46,-24-24-62,24 24 16,0 0-16,1 0 0,-1-24 16,0 24-16,24 0 15,-23 0-15,23 0 0,-24 0 16,25 0-16,-1 24 0,0-24 15,1 0-15,-25 0 16,24 24-16,1-24 0,-1 0 16,-24 24-16,25-24 0,-25 0 15,0 0-15,0 24 16,0-24 0,-24-24-1,0 0 1,0 0-1,0 0 1,0 0-16,-24-1 16,24 1-16,0 0 15,0 0-15,0 0 16,0-1-16,0 1 0,0 0 16,0 0-16,0 0 15,0-1-15,0 1 0,24 0 16,-24 0-16,0 0 15,0-1-15,25 1 0,-25 0 16,0 0-16,0 0 16,0 0-16,0-1 15,-25 25 1,1 0 0,0 0-1,0 0-15,0 25 16,-1-25-1,1 0-15,0 0 0,0 0 16,0 0-16,-1 24 16,-23-24-16,24 0 0,-25 0 15,1 0-15,0 0 0,-1 0 16,1 0-16,0 0 16,-1 0-16,25 0 0,-24 0 15,23 0-15,25-24 16,-24 24-16,0 0 15,0 0-15,0 0 32,-1 0-32,1 24 15,48-24 17</inkml:trace>
  <inkml:trace contextRef="#ctx0" brushRef="#br0" timeOffset="2628">2034 1024 0,'0'-24'15,"0"0"32,0 48-15,0 0-17,0 1-15,0-1 16,0 0-16,0 0 15,0 0-15,0 25 0,0-25 16,0 24-16,0-24 0,0 25 16,0-25-16,0 0 15,0 25-15,0-25 0,0 0 16,0 0-16,0 0 0,0 1 16,0-1-1,0 0 1,24-24 31,0 0-32,-24-24-15,25 24 0,-1 0 16,24 0-16,-24 0 16,25 0-16,-1 0 0,0 0 15,-23 0-15,23 0 16,0 0-16,-23 0 0,-1 0 15,0 0-15,0 0 0,0 0 16,1 0 0,-1 0 62,-24-24-63,24 24 1,-24-25-16,0 1 16,0 0-16,0 0 15,0 0-15,0-25 16,-24 25-16,24-24 0,0-1 16,-24 1-16,24 24 0,-25-25 15,25 25-15,0-24 16,-24 24-16,24-1 15,0 1 95,0 0-95,-24 24 1,0 0-16,0-24 16,-25 24-16,25 0 15,-24 0-15,-1 0 16,1 0-16,0 0 0,-1 0 16,1 24-16,24-24 15,-25 0-15,25 0 16,0 0-16,24 24 31</inkml:trace>
  <inkml:trace contextRef="#ctx0" brushRef="#br0" timeOffset="4044">945 1871 0,'0'-24'16,"0"48"31,-24 0-32,24 0-15,0 1 16,0 23-16,0-24 15,24 0-15,-24 1 16,25 47 0,-25-48-16,0 0 15,0 1-15,0-1 16,0 0-16,0 0 31,24-24-15,0 0-16,-24-24 15,24 24-15,0 0 16,25 0-16,-25-24 0,24 24 16,-23 0-16,23 0 15,0 0-15,1 0 0,-1 0 16,0 0-16,1 0 16,-25 0-16,24 0 0,1 0 15,-25 0-15,0 0 0,0 0 16,1 0-16,-1 0 15,0 0-15,0 0 47,-24-24-47,24 24 16,0 0 0,-24-25-1,25 25-15,-25-24 47,0 0-31,0 0-1,-25 24-15,25-24 16,0 0-16,0-1 16,0-23-16,-24 24 0,24 0 15,0-1-15,0 1 16,0 0-16,0 0 0,0 0 15,-24 24 95,0 0-95,0 0 1,0 0-16,-1 0 0,1 0 16,-24 0-16,-1 0 0,25 0 15,-48 0-15,23-25 16,1 25-16,-25 0 0,25 0 16,-25 0-16,25 0 15,0 0-15,-1 0 0,25 0 16,-24 0-16,23 0 15,1 0-15,0 0 16,24 25 15</inkml:trace>
  <inkml:trace contextRef="#ctx0" brushRef="#br0" timeOffset="5130">2179 1798 0,'-24'0'15,"24"25"48,0-1-63,0 0 15,0 24-15,0-23 0,0-1 16,0 24-16,0-24 16,0 1-16,0 23 0,0-24 15,24 0 1,-24 0-16,0 1 15,0-50 48,24 25-63,1 0 16,-1 0-16,0-24 15,0 24-15,0 0 0,0 0 16,25 0-16,-25 0 0,0 24 15,25-24-15,-25 0 16,0 0-16,24 0 0,1 25 16,-1-25-16,1 0 0,-1 0 15,-24 0-15,24 0 16,-23 0-16,-1 0 0,0 0 16,0 0-1,-48-25 1,24 1-1,-24 24 1,24-24-16,-24 24 16,24-24-1,-25 0 1,25 0-16,0-1 16,-24 1-16,24 0 15,0 0-15,0-25 0,-24 25 16,24 0-16,0 0 15,0 0-15,0-1 0,0 1 16,0 0 0,-24 24 77,0 0-77,0 0-16,-1 0 0,-96 0 31,73 0-31,0 0 0,-25 0 16,25 0-16,-1 0 16,1 0-16,24 24 0,-25-24 15,25 0-15,0 0 0,0 0 16,24 24-1,0 1 17</inkml:trace>
  <inkml:trace contextRef="#ctx0" brushRef="#br0" timeOffset="5996">1308 1218 0,'0'-24'15,"-24"24"32,0 0-47,0 0 16,0 0-1,-1 0-15,1 0 0,0 0 16,-24 0-16,23 24 16,1-24-16,0 24 0,0 0 15,24 0 1,0 1-16,24 23 0,0-24 16,0 0-16,1 1 0,-1-1 15,0-24-15,24 24 16,-23 0-16,23-24 0,-24 0 15,24 0-15,-23 0 0,-1 0 16,0-24-16,24 24 16</inkml:trace>
  <inkml:trace contextRef="#ctx0" brushRef="#br0" timeOffset="6571">2228 1169 0,'-25'0'15,"1"0"-15,0 25 16,0-25-1,24 24-15,-24 0 0,24 0 16,-25 0-16,25 1 16,0-1-16,0 0 0,0 0 15,25 0-15,-25 1 0,24-1 16,24-24-16,-24 0 16,25 0-16,-1 0 0,0 0 15,1-24-15,-25 24 0</inkml:trace>
  <inkml:trace contextRef="#ctx0" brushRef="#br0" timeOffset="7159">1212 1895 0,'-25'0'15,"1"0"1,0 0-16,0 24 0,-25-24 16,25 25-16,0-25 15,0 24-15,0-24 0,-1 24 16,1 0-1,48 0-15,1 1 16,-1-25-16,0 24 0,0-24 16,25 24-16,-1-24 15,25 0-15,-25 0 0,0 0 16,25 0-16</inkml:trace>
  <inkml:trace contextRef="#ctx0" brushRef="#br0" timeOffset="7657">2469 1992 0,'0'24'0,"25"-24"32,-50 0-1,1 0-15,0 0-16,0 0 15,24 24-15,-24-24 16,24 25-16,0-1 15,0 0 1,24-24-16,0 24 0,0-24 16,0 0-16,25 0 0,-1 0 15,-24 0-15,25 0 16,-1-24-16</inkml:trace>
  <inkml:trace contextRef="#ctx0" brushRef="#br0" timeOffset="10975">1163 178 0,'0'24'0,"-24"-24"16,24 24-16,0 0 16,0 0-1,0 1-15,0-1 0,24 24 16,-24-24-16,0 1 0,0 23 15,0 0-15,0 1 16,0-25-16,0 24 0,0 1 16,-24-1-16,24 0 15,0 1-15,0-1 0,-24-24 16,24 1-16,0 23 0,0-24 16,0 0-1,24 1-15,-24-50 31</inkml:trace>
  <inkml:trace contextRef="#ctx0" brushRef="#br0" timeOffset="11497">1042 347 0,'-24'0'15,"24"24"1,0-48 0,0 0 15,0 0-31,0-1 15,24 1-15,-24-24 16,0 24-16,0-1 0,24 1 16,-24-24-16,25 24 15,-1 24-15,0-24 0,-24-1 16,24 25-16,0 0 0,1 0 16,-1 25-16,0-1 15,0 0-15,0 0 16,-24 24-16,24-23 0,1 23 15,-25-24-15,24 25 16,-24-1-16,24-24 0,0 25 16</inkml:trace>
  <inkml:trace contextRef="#ctx0" brushRef="#br0" timeOffset="12240">2784 1290 0,'-24'-24'0,"0"24"15,24-24 1,-25 24-16,1 0 31,48 0 0,1 0-31,-1 0 16,0 0-16,24 0 0,25 0 16,-1 0-16,1 0 0,24-24 15,0 24-15,23 0 16,-23 0-16,-24 0 0,24 0 16,-25 0-16,-23 0 0,-1 0 15,-24 0-15,0 0 16,0 0-16,-48-24 31</inkml:trace>
  <inkml:trace contextRef="#ctx0" brushRef="#br0" timeOffset="12534">3800 1097 0,'0'-24'0,"24"48"63,0-24-63,0 0 15,1 24-15,-1-24 16,0 24-16,0-24 15,0 24-15,-24 1 0,25-25 16,-25 24-16,0 0 16,-25 0-16,1 0 15,0 1-15,-24-1 0,-1 0 16,1 24-16</inkml:trace>
  <inkml:trace contextRef="#ctx0" brushRef="#br0" timeOffset="13248">2566 2258 0,'0'-24'0,"0"0"31,0 48 0,0 0-15,0 0-1,0 0-15,0 1 0,0-1 16,0 0-16,0 0 0,0 25 16,0-25-16,0 0 15,24 0-15,-24 0 0,0 1 16,0-1-16,0 0 15,0 0 1</inkml:trace>
  <inkml:trace contextRef="#ctx0" brushRef="#br0" timeOffset="13465">2421 2621 0,'0'-24'16,"24"24"0,0 24 15,1-24-15,-1 24-1,0-24-15,0 24 16,0-24-16,1 0 15</inkml:trace>
  <inkml:trace contextRef="#ctx0" brushRef="#br0" timeOffset="13645">2832 2597 0,'0'-24'15,"0"48"16,-24-24-15,0 0-16,0 24 0,0-24 16,-1 24-16,-23 0 0,24-24 15,0 24-15</inkml:trace>
  <inkml:trace contextRef="#ctx0" brushRef="#br0" timeOffset="14480">1115 2065 0,'-24'0'0,"-1"0"15,1 0-15,0 0 16,0 0-16,0 0 0,-1 0 15,-23 0-15,0 24 16,23-24-16,-23 0 0,0 0 16,-1 0-16,1 0 0,0 0 15,-25 0-15,25 0 16,-1 24-16,-23-24 0,23 0 16,1 0-16,0 0 15,-49 0 1,73 0-1,48 0 1</inkml:trace>
  <inkml:trace contextRef="#ctx0" brushRef="#br0" timeOffset="14833">292 1968 0,'0'24'62,"0"0"-46,-24-24-1,0 24-15,0-24 0,0 25 16,-1-1-16,1 0 0,-24-24 16,24 24-16,-1-24 15,1 24-15,0 0 16,24 1 0,24-25-16,0 24 0,1 0 15,-1 0-15,24 0 0,-24 25 16,25-25-16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4-12T16:04:45.55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21 0 0,'-21'0'0,"21"21"31,21 0-16,-21 0-15,0 0 0,0 0 0,0 22 16,0-22 0,0 21-16,0-21 0,0 1 0,0-1 15,0 21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4-12T16:04:45.75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4-12T16:04:52.81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0 127 0,'0'-21'16,"21"21"-16,-21-22 15,21 1-15,1 0 16,20 21-16,-21-21 0,0 21 16,21-21-16,-20 21 15,-1 0-15,21 0 16,-21 0-16,-21 21 0,22 0 0,-22 0 15,0 0-15,-22 22 16,22-1-16,-21 22 0,-21-22 16,21 0-16,-22 1 15,1-1-15,21-21 0,-21 0 16,-1 1 0,22-22-16,42-22 15,0 1 1,1 0-16,20 0 15,21 0-15,-20 21 16,-1 0-16,-21 21 0,0-21 16,1 21-16,-1 21 15,0-20-15,-21-1 0,21 21 16,-21-21-16,0 0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4-12T16:04:52.96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14 0,'21'-21'15,"-21"42"1,0 0 0,21-21-1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4-12T16:05:02.46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91 239 0,'-21'-21'0,"-1"-1"16,1 22-16,21-21 0,-21 0 15,21 0-15,0 0 16,0-22 0,21 22-16,0 21 0,22-21 15,-22 0-15,21 21 0,0 0 16,1 0-16,-1 21 0,-21 0 16,1 0-16,-22 0 15,0 22-15,0-22 0,-22 21 16,1-20-16,0-1 15,0 0-15,-22 0 16,22 0-16,0-21 0,0 21 16,0-21-16,0 0 15,42 0 1,0 0-16,0 0 16,0 0-16,0 0 0,22 0 15,-1 21-15,-21 1 0,22-22 16,-22 21-16,0 0 15,-21 21-15,0 1 16,0-22-16,-21 0 16,-21 0-16,20 0 0,-20-21 15,0 0-15,-1 0 0,1 0 16,21 0-16,-21 0 16,-1-21-16,22 0 15</inkml:trace>
  <inkml:trace contextRef="#ctx0" brushRef="#br0" timeOffset="143">493 429 0,'21'0'0,"0"21"0,0-21 16,-21 21-16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2-04-12T16:05:12.30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24 46 0,'-21'-22'15,"42"1"1,1 21-16,-1 0 16,-21 21-16,0 1 15,0-1 1,0 0-16,0 0 0,0 21 15,0-21-15,-21 22 16,21-22-16,-22 21 0,22-20 16,0-1-16,-21-21 15,21 21-15,21-21 16,1 0-16,-1-21 16,0 0-16,0 21 15,21-22-15,1 1 0,-1 21 16,-21-21-16,22 0 0,-22 21 15,0-21-15,0 21 16,-21-22-16,0 1 16,0 0-1,-21 21-15,21-21 0,-21 21 16,0 0-16,-1-21 0,1 21 31,42 21 0,-21 0-31,22 0 16,-22 0-16,0 22 0,21-22 16,-21 21-16,0-20 15,0 20-15,0 0 0,0-21 16,0 0-16</inkml:trace>
</inkml:ink>
</file>

<file path=ppt/media/hdphoto1.wdp>
</file>

<file path=ppt/media/image1.png>
</file>

<file path=ppt/media/image16.jpg>
</file>

<file path=ppt/media/image17.jpeg>
</file>

<file path=ppt/media/image18.jpeg>
</file>

<file path=ppt/media/image19.jpeg>
</file>

<file path=ppt/media/image2.png>
</file>

<file path=ppt/media/image20.tiff>
</file>

<file path=ppt/media/image21.tiff>
</file>

<file path=ppt/media/image22.tiff>
</file>

<file path=ppt/media/image23.tiff>
</file>

<file path=ppt/media/image24.jpeg>
</file>

<file path=ppt/media/image25.jpg>
</file>

<file path=ppt/media/image26.jpg>
</file>

<file path=ppt/media/image27.jpg>
</file>

<file path=ppt/media/image28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05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71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Fiori is not radically changing system, The main purpose of Fiori was to improve user experience. In SAP system, we have lots of assets, a huge investment was done by SAP and by customer. Many time you feel that a extension always is on Fiori Side.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3DFD51-765D-4CBF-9AFB-107487A25516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474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86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0B01564-7A7A-4A48-8493-0E0049385470}"/>
              </a:ext>
            </a:extLst>
          </p:cNvPr>
          <p:cNvSpPr/>
          <p:nvPr userDrawn="1"/>
        </p:nvSpPr>
        <p:spPr>
          <a:xfrm rot="5400000">
            <a:off x="447483" y="-447481"/>
            <a:ext cx="1847237" cy="2742205"/>
          </a:xfrm>
          <a:custGeom>
            <a:avLst/>
            <a:gdLst>
              <a:gd name="connsiteX0" fmla="*/ 0 w 1847237"/>
              <a:gd name="connsiteY0" fmla="*/ 2741491 h 2741491"/>
              <a:gd name="connsiteX1" fmla="*/ 1 w 1847237"/>
              <a:gd name="connsiteY1" fmla="*/ 1255 h 2741491"/>
              <a:gd name="connsiteX2" fmla="*/ 28154 w 1847237"/>
              <a:gd name="connsiteY2" fmla="*/ 0 h 2741491"/>
              <a:gd name="connsiteX3" fmla="*/ 666044 w 1847237"/>
              <a:gd name="connsiteY3" fmla="*/ 912689 h 2741491"/>
              <a:gd name="connsiteX4" fmla="*/ 1636888 w 1847237"/>
              <a:gd name="connsiteY4" fmla="*/ 1352956 h 2741491"/>
              <a:gd name="connsiteX5" fmla="*/ 1821652 w 1847237"/>
              <a:gd name="connsiteY5" fmla="*/ 2731596 h 2741491"/>
              <a:gd name="connsiteX6" fmla="*/ 1819662 w 1847237"/>
              <a:gd name="connsiteY6" fmla="*/ 2741491 h 2741491"/>
              <a:gd name="connsiteX7" fmla="*/ 0 w 1847237"/>
              <a:gd name="connsiteY7" fmla="*/ 2741491 h 2741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7237" h="2741491">
                <a:moveTo>
                  <a:pt x="0" y="2741491"/>
                </a:moveTo>
                <a:lnTo>
                  <a:pt x="1" y="1255"/>
                </a:lnTo>
                <a:lnTo>
                  <a:pt x="28154" y="0"/>
                </a:lnTo>
                <a:cubicBezTo>
                  <a:pt x="518124" y="34452"/>
                  <a:pt x="354992" y="850922"/>
                  <a:pt x="666044" y="912689"/>
                </a:cubicBezTo>
                <a:cubicBezTo>
                  <a:pt x="897354" y="1017146"/>
                  <a:pt x="1400457" y="999536"/>
                  <a:pt x="1636888" y="1352956"/>
                </a:cubicBezTo>
                <a:cubicBezTo>
                  <a:pt x="1814211" y="1618021"/>
                  <a:pt x="1891616" y="2299566"/>
                  <a:pt x="1821652" y="2731596"/>
                </a:cubicBezTo>
                <a:lnTo>
                  <a:pt x="1819662" y="2741491"/>
                </a:lnTo>
                <a:lnTo>
                  <a:pt x="0" y="2741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180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733C37-77C4-4975-8A16-B8B95F2A80EA}"/>
              </a:ext>
            </a:extLst>
          </p:cNvPr>
          <p:cNvGrpSpPr/>
          <p:nvPr userDrawn="1"/>
        </p:nvGrpSpPr>
        <p:grpSpPr>
          <a:xfrm>
            <a:off x="359802" y="430463"/>
            <a:ext cx="426085" cy="418958"/>
            <a:chOff x="6078537" y="908720"/>
            <a:chExt cx="1272355" cy="1251397"/>
          </a:xfrm>
          <a:solidFill>
            <a:schemeClr val="bg1"/>
          </a:solidFill>
        </p:grpSpPr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F98A06C-4E5D-4066-8257-C303FF03E1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37" y="908720"/>
              <a:ext cx="1272355" cy="1231106"/>
            </a:xfrm>
            <a:custGeom>
              <a:avLst/>
              <a:gdLst>
                <a:gd name="T0" fmla="*/ 982 w 2202"/>
                <a:gd name="T1" fmla="*/ 2132 h 2137"/>
                <a:gd name="T2" fmla="*/ 861 w 2202"/>
                <a:gd name="T3" fmla="*/ 2137 h 2137"/>
                <a:gd name="T4" fmla="*/ 212 w 2202"/>
                <a:gd name="T5" fmla="*/ 1777 h 2137"/>
                <a:gd name="T6" fmla="*/ 0 w 2202"/>
                <a:gd name="T7" fmla="*/ 1134 h 2137"/>
                <a:gd name="T8" fmla="*/ 4 w 2202"/>
                <a:gd name="T9" fmla="*/ 1039 h 2137"/>
                <a:gd name="T10" fmla="*/ 6 w 2202"/>
                <a:gd name="T11" fmla="*/ 1025 h 2137"/>
                <a:gd name="T12" fmla="*/ 10 w 2202"/>
                <a:gd name="T13" fmla="*/ 983 h 2137"/>
                <a:gd name="T14" fmla="*/ 20 w 2202"/>
                <a:gd name="T15" fmla="*/ 930 h 2137"/>
                <a:gd name="T16" fmla="*/ 23 w 2202"/>
                <a:gd name="T17" fmla="*/ 912 h 2137"/>
                <a:gd name="T18" fmla="*/ 478 w 2202"/>
                <a:gd name="T19" fmla="*/ 218 h 2137"/>
                <a:gd name="T20" fmla="*/ 1249 w 2202"/>
                <a:gd name="T21" fmla="*/ 8 h 2137"/>
                <a:gd name="T22" fmla="*/ 1345 w 2202"/>
                <a:gd name="T23" fmla="*/ 21 h 2137"/>
                <a:gd name="T24" fmla="*/ 1400 w 2202"/>
                <a:gd name="T25" fmla="*/ 32 h 2137"/>
                <a:gd name="T26" fmla="*/ 1416 w 2202"/>
                <a:gd name="T27" fmla="*/ 36 h 2137"/>
                <a:gd name="T28" fmla="*/ 1496 w 2202"/>
                <a:gd name="T29" fmla="*/ 60 h 2137"/>
                <a:gd name="T30" fmla="*/ 1525 w 2202"/>
                <a:gd name="T31" fmla="*/ 69 h 2137"/>
                <a:gd name="T32" fmla="*/ 1586 w 2202"/>
                <a:gd name="T33" fmla="*/ 94 h 2137"/>
                <a:gd name="T34" fmla="*/ 1669 w 2202"/>
                <a:gd name="T35" fmla="*/ 134 h 2137"/>
                <a:gd name="T36" fmla="*/ 1721 w 2202"/>
                <a:gd name="T37" fmla="*/ 164 h 2137"/>
                <a:gd name="T38" fmla="*/ 2132 w 2202"/>
                <a:gd name="T39" fmla="*/ 641 h 2137"/>
                <a:gd name="T40" fmla="*/ 2114 w 2202"/>
                <a:gd name="T41" fmla="*/ 1338 h 2137"/>
                <a:gd name="T42" fmla="*/ 2086 w 2202"/>
                <a:gd name="T43" fmla="*/ 1382 h 2137"/>
                <a:gd name="T44" fmla="*/ 2072 w 2202"/>
                <a:gd name="T45" fmla="*/ 1333 h 2137"/>
                <a:gd name="T46" fmla="*/ 1781 w 2202"/>
                <a:gd name="T47" fmla="*/ 867 h 2137"/>
                <a:gd name="T48" fmla="*/ 1449 w 2202"/>
                <a:gd name="T49" fmla="*/ 697 h 2137"/>
                <a:gd name="T50" fmla="*/ 1420 w 2202"/>
                <a:gd name="T51" fmla="*/ 691 h 2137"/>
                <a:gd name="T52" fmla="*/ 1375 w 2202"/>
                <a:gd name="T53" fmla="*/ 685 h 2137"/>
                <a:gd name="T54" fmla="*/ 1357 w 2202"/>
                <a:gd name="T55" fmla="*/ 683 h 2137"/>
                <a:gd name="T56" fmla="*/ 1338 w 2202"/>
                <a:gd name="T57" fmla="*/ 682 h 2137"/>
                <a:gd name="T58" fmla="*/ 1291 w 2202"/>
                <a:gd name="T59" fmla="*/ 678 h 2137"/>
                <a:gd name="T60" fmla="*/ 1292 w 2202"/>
                <a:gd name="T61" fmla="*/ 679 h 2137"/>
                <a:gd name="T62" fmla="*/ 1255 w 2202"/>
                <a:gd name="T63" fmla="*/ 680 h 2137"/>
                <a:gd name="T64" fmla="*/ 1109 w 2202"/>
                <a:gd name="T65" fmla="*/ 703 h 2137"/>
                <a:gd name="T66" fmla="*/ 733 w 2202"/>
                <a:gd name="T67" fmla="*/ 971 h 2137"/>
                <a:gd name="T68" fmla="*/ 662 w 2202"/>
                <a:gd name="T69" fmla="*/ 1103 h 2137"/>
                <a:gd name="T70" fmla="*/ 660 w 2202"/>
                <a:gd name="T71" fmla="*/ 1107 h 2137"/>
                <a:gd name="T72" fmla="*/ 650 w 2202"/>
                <a:gd name="T73" fmla="*/ 1142 h 2137"/>
                <a:gd name="T74" fmla="*/ 648 w 2202"/>
                <a:gd name="T75" fmla="*/ 1144 h 2137"/>
                <a:gd name="T76" fmla="*/ 640 w 2202"/>
                <a:gd name="T77" fmla="*/ 1174 h 2137"/>
                <a:gd name="T78" fmla="*/ 670 w 2202"/>
                <a:gd name="T79" fmla="*/ 1661 h 2137"/>
                <a:gd name="T80" fmla="*/ 943 w 2202"/>
                <a:gd name="T81" fmla="*/ 2028 h 2137"/>
                <a:gd name="T82" fmla="*/ 996 w 2202"/>
                <a:gd name="T83" fmla="*/ 2071 h 2137"/>
                <a:gd name="T84" fmla="*/ 1058 w 2202"/>
                <a:gd name="T85" fmla="*/ 2114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02" h="2137">
                  <a:moveTo>
                    <a:pt x="1060" y="2116"/>
                  </a:moveTo>
                  <a:cubicBezTo>
                    <a:pt x="1060" y="2116"/>
                    <a:pt x="1043" y="2121"/>
                    <a:pt x="1010" y="2128"/>
                  </a:cubicBezTo>
                  <a:cubicBezTo>
                    <a:pt x="1002" y="2129"/>
                    <a:pt x="992" y="2131"/>
                    <a:pt x="982" y="2132"/>
                  </a:cubicBezTo>
                  <a:cubicBezTo>
                    <a:pt x="971" y="2133"/>
                    <a:pt x="959" y="2135"/>
                    <a:pt x="947" y="2135"/>
                  </a:cubicBezTo>
                  <a:cubicBezTo>
                    <a:pt x="935" y="2136"/>
                    <a:pt x="921" y="2137"/>
                    <a:pt x="907" y="2137"/>
                  </a:cubicBezTo>
                  <a:cubicBezTo>
                    <a:pt x="892" y="2137"/>
                    <a:pt x="877" y="2137"/>
                    <a:pt x="861" y="2137"/>
                  </a:cubicBezTo>
                  <a:cubicBezTo>
                    <a:pt x="795" y="2134"/>
                    <a:pt x="715" y="2120"/>
                    <a:pt x="625" y="2087"/>
                  </a:cubicBezTo>
                  <a:cubicBezTo>
                    <a:pt x="536" y="2055"/>
                    <a:pt x="438" y="2000"/>
                    <a:pt x="344" y="1920"/>
                  </a:cubicBezTo>
                  <a:cubicBezTo>
                    <a:pt x="298" y="1879"/>
                    <a:pt x="253" y="1831"/>
                    <a:pt x="212" y="1777"/>
                  </a:cubicBezTo>
                  <a:cubicBezTo>
                    <a:pt x="170" y="1723"/>
                    <a:pt x="133" y="1662"/>
                    <a:pt x="101" y="1595"/>
                  </a:cubicBezTo>
                  <a:cubicBezTo>
                    <a:pt x="69" y="1528"/>
                    <a:pt x="43" y="1455"/>
                    <a:pt x="26" y="1377"/>
                  </a:cubicBezTo>
                  <a:cubicBezTo>
                    <a:pt x="9" y="1299"/>
                    <a:pt x="0" y="1217"/>
                    <a:pt x="0" y="1134"/>
                  </a:cubicBezTo>
                  <a:cubicBezTo>
                    <a:pt x="0" y="1123"/>
                    <a:pt x="0" y="1113"/>
                    <a:pt x="0" y="1102"/>
                  </a:cubicBezTo>
                  <a:cubicBezTo>
                    <a:pt x="1" y="1092"/>
                    <a:pt x="2" y="1081"/>
                    <a:pt x="2" y="1071"/>
                  </a:cubicBezTo>
                  <a:cubicBezTo>
                    <a:pt x="3" y="1060"/>
                    <a:pt x="4" y="1050"/>
                    <a:pt x="4" y="1039"/>
                  </a:cubicBezTo>
                  <a:cubicBezTo>
                    <a:pt x="5" y="1037"/>
                    <a:pt x="5" y="1037"/>
                    <a:pt x="5" y="1037"/>
                  </a:cubicBezTo>
                  <a:cubicBezTo>
                    <a:pt x="7" y="1020"/>
                    <a:pt x="5" y="1032"/>
                    <a:pt x="6" y="1027"/>
                  </a:cubicBezTo>
                  <a:cubicBezTo>
                    <a:pt x="6" y="1025"/>
                    <a:pt x="6" y="1025"/>
                    <a:pt x="6" y="1025"/>
                  </a:cubicBezTo>
                  <a:cubicBezTo>
                    <a:pt x="7" y="1019"/>
                    <a:pt x="7" y="1019"/>
                    <a:pt x="7" y="1019"/>
                  </a:cubicBezTo>
                  <a:cubicBezTo>
                    <a:pt x="8" y="1007"/>
                    <a:pt x="8" y="1007"/>
                    <a:pt x="8" y="1007"/>
                  </a:cubicBezTo>
                  <a:cubicBezTo>
                    <a:pt x="9" y="999"/>
                    <a:pt x="10" y="991"/>
                    <a:pt x="10" y="983"/>
                  </a:cubicBezTo>
                  <a:cubicBezTo>
                    <a:pt x="13" y="966"/>
                    <a:pt x="13" y="966"/>
                    <a:pt x="13" y="966"/>
                  </a:cubicBezTo>
                  <a:cubicBezTo>
                    <a:pt x="17" y="948"/>
                    <a:pt x="17" y="948"/>
                    <a:pt x="17" y="948"/>
                  </a:cubicBezTo>
                  <a:cubicBezTo>
                    <a:pt x="20" y="930"/>
                    <a:pt x="20" y="930"/>
                    <a:pt x="20" y="930"/>
                  </a:cubicBezTo>
                  <a:cubicBezTo>
                    <a:pt x="22" y="920"/>
                    <a:pt x="22" y="920"/>
                    <a:pt x="22" y="920"/>
                  </a:cubicBezTo>
                  <a:cubicBezTo>
                    <a:pt x="23" y="916"/>
                    <a:pt x="23" y="916"/>
                    <a:pt x="23" y="916"/>
                  </a:cubicBezTo>
                  <a:cubicBezTo>
                    <a:pt x="23" y="914"/>
                    <a:pt x="23" y="913"/>
                    <a:pt x="23" y="912"/>
                  </a:cubicBezTo>
                  <a:cubicBezTo>
                    <a:pt x="26" y="901"/>
                    <a:pt x="28" y="890"/>
                    <a:pt x="31" y="880"/>
                  </a:cubicBezTo>
                  <a:cubicBezTo>
                    <a:pt x="51" y="795"/>
                    <a:pt x="82" y="710"/>
                    <a:pt x="123" y="630"/>
                  </a:cubicBezTo>
                  <a:cubicBezTo>
                    <a:pt x="205" y="469"/>
                    <a:pt x="329" y="326"/>
                    <a:pt x="478" y="218"/>
                  </a:cubicBezTo>
                  <a:cubicBezTo>
                    <a:pt x="553" y="165"/>
                    <a:pt x="634" y="120"/>
                    <a:pt x="719" y="86"/>
                  </a:cubicBezTo>
                  <a:cubicBezTo>
                    <a:pt x="804" y="52"/>
                    <a:pt x="893" y="27"/>
                    <a:pt x="982" y="15"/>
                  </a:cubicBezTo>
                  <a:cubicBezTo>
                    <a:pt x="1072" y="2"/>
                    <a:pt x="1162" y="0"/>
                    <a:pt x="1249" y="8"/>
                  </a:cubicBezTo>
                  <a:cubicBezTo>
                    <a:pt x="1259" y="9"/>
                    <a:pt x="1270" y="10"/>
                    <a:pt x="1281" y="11"/>
                  </a:cubicBezTo>
                  <a:cubicBezTo>
                    <a:pt x="1292" y="13"/>
                    <a:pt x="1303" y="14"/>
                    <a:pt x="1313" y="16"/>
                  </a:cubicBezTo>
                  <a:cubicBezTo>
                    <a:pt x="1324" y="17"/>
                    <a:pt x="1335" y="19"/>
                    <a:pt x="1345" y="21"/>
                  </a:cubicBezTo>
                  <a:cubicBezTo>
                    <a:pt x="1356" y="23"/>
                    <a:pt x="1366" y="25"/>
                    <a:pt x="1377" y="27"/>
                  </a:cubicBezTo>
                  <a:cubicBezTo>
                    <a:pt x="1392" y="31"/>
                    <a:pt x="1392" y="31"/>
                    <a:pt x="1392" y="31"/>
                  </a:cubicBezTo>
                  <a:cubicBezTo>
                    <a:pt x="1400" y="32"/>
                    <a:pt x="1400" y="32"/>
                    <a:pt x="1400" y="32"/>
                  </a:cubicBezTo>
                  <a:cubicBezTo>
                    <a:pt x="1404" y="33"/>
                    <a:pt x="1404" y="33"/>
                    <a:pt x="1404" y="33"/>
                  </a:cubicBezTo>
                  <a:cubicBezTo>
                    <a:pt x="1408" y="34"/>
                    <a:pt x="1397" y="32"/>
                    <a:pt x="1414" y="35"/>
                  </a:cubicBezTo>
                  <a:cubicBezTo>
                    <a:pt x="1416" y="36"/>
                    <a:pt x="1416" y="36"/>
                    <a:pt x="1416" y="36"/>
                  </a:cubicBezTo>
                  <a:cubicBezTo>
                    <a:pt x="1423" y="38"/>
                    <a:pt x="1431" y="40"/>
                    <a:pt x="1438" y="42"/>
                  </a:cubicBezTo>
                  <a:cubicBezTo>
                    <a:pt x="1446" y="45"/>
                    <a:pt x="1454" y="47"/>
                    <a:pt x="1462" y="49"/>
                  </a:cubicBezTo>
                  <a:cubicBezTo>
                    <a:pt x="1473" y="53"/>
                    <a:pt x="1484" y="56"/>
                    <a:pt x="1496" y="60"/>
                  </a:cubicBezTo>
                  <a:cubicBezTo>
                    <a:pt x="1513" y="65"/>
                    <a:pt x="1513" y="65"/>
                    <a:pt x="1513" y="65"/>
                  </a:cubicBezTo>
                  <a:cubicBezTo>
                    <a:pt x="1521" y="68"/>
                    <a:pt x="1521" y="68"/>
                    <a:pt x="1521" y="68"/>
                  </a:cubicBezTo>
                  <a:cubicBezTo>
                    <a:pt x="1525" y="69"/>
                    <a:pt x="1525" y="69"/>
                    <a:pt x="1525" y="69"/>
                  </a:cubicBezTo>
                  <a:cubicBezTo>
                    <a:pt x="1529" y="71"/>
                    <a:pt x="1529" y="71"/>
                    <a:pt x="1529" y="71"/>
                  </a:cubicBezTo>
                  <a:cubicBezTo>
                    <a:pt x="1538" y="75"/>
                    <a:pt x="1548" y="78"/>
                    <a:pt x="1558" y="82"/>
                  </a:cubicBezTo>
                  <a:cubicBezTo>
                    <a:pt x="1567" y="86"/>
                    <a:pt x="1577" y="90"/>
                    <a:pt x="1586" y="94"/>
                  </a:cubicBezTo>
                  <a:cubicBezTo>
                    <a:pt x="1596" y="98"/>
                    <a:pt x="1605" y="102"/>
                    <a:pt x="1615" y="107"/>
                  </a:cubicBezTo>
                  <a:cubicBezTo>
                    <a:pt x="1624" y="111"/>
                    <a:pt x="1633" y="115"/>
                    <a:pt x="1642" y="120"/>
                  </a:cubicBezTo>
                  <a:cubicBezTo>
                    <a:pt x="1651" y="124"/>
                    <a:pt x="1660" y="129"/>
                    <a:pt x="1669" y="134"/>
                  </a:cubicBezTo>
                  <a:cubicBezTo>
                    <a:pt x="1682" y="141"/>
                    <a:pt x="1682" y="141"/>
                    <a:pt x="1682" y="141"/>
                  </a:cubicBezTo>
                  <a:cubicBezTo>
                    <a:pt x="1687" y="143"/>
                    <a:pt x="1691" y="146"/>
                    <a:pt x="1696" y="148"/>
                  </a:cubicBezTo>
                  <a:cubicBezTo>
                    <a:pt x="1704" y="154"/>
                    <a:pt x="1713" y="159"/>
                    <a:pt x="1721" y="164"/>
                  </a:cubicBezTo>
                  <a:cubicBezTo>
                    <a:pt x="1789" y="205"/>
                    <a:pt x="1850" y="253"/>
                    <a:pt x="1904" y="305"/>
                  </a:cubicBezTo>
                  <a:cubicBezTo>
                    <a:pt x="1957" y="357"/>
                    <a:pt x="2002" y="412"/>
                    <a:pt x="2040" y="469"/>
                  </a:cubicBezTo>
                  <a:cubicBezTo>
                    <a:pt x="2078" y="526"/>
                    <a:pt x="2109" y="584"/>
                    <a:pt x="2132" y="641"/>
                  </a:cubicBezTo>
                  <a:cubicBezTo>
                    <a:pt x="2179" y="755"/>
                    <a:pt x="2198" y="865"/>
                    <a:pt x="2200" y="961"/>
                  </a:cubicBezTo>
                  <a:cubicBezTo>
                    <a:pt x="2202" y="1057"/>
                    <a:pt x="2189" y="1137"/>
                    <a:pt x="2171" y="1200"/>
                  </a:cubicBezTo>
                  <a:cubicBezTo>
                    <a:pt x="2152" y="1263"/>
                    <a:pt x="2130" y="1308"/>
                    <a:pt x="2114" y="1338"/>
                  </a:cubicBezTo>
                  <a:cubicBezTo>
                    <a:pt x="2105" y="1353"/>
                    <a:pt x="2098" y="1364"/>
                    <a:pt x="2094" y="1371"/>
                  </a:cubicBezTo>
                  <a:cubicBezTo>
                    <a:pt x="2091" y="1375"/>
                    <a:pt x="2089" y="1378"/>
                    <a:pt x="2088" y="1380"/>
                  </a:cubicBezTo>
                  <a:cubicBezTo>
                    <a:pt x="2087" y="1382"/>
                    <a:pt x="2086" y="1382"/>
                    <a:pt x="2086" y="1382"/>
                  </a:cubicBezTo>
                  <a:cubicBezTo>
                    <a:pt x="2086" y="1382"/>
                    <a:pt x="2086" y="1381"/>
                    <a:pt x="2085" y="1379"/>
                  </a:cubicBezTo>
                  <a:cubicBezTo>
                    <a:pt x="2085" y="1377"/>
                    <a:pt x="2084" y="1374"/>
                    <a:pt x="2083" y="1370"/>
                  </a:cubicBezTo>
                  <a:cubicBezTo>
                    <a:pt x="2080" y="1361"/>
                    <a:pt x="2077" y="1349"/>
                    <a:pt x="2072" y="1333"/>
                  </a:cubicBezTo>
                  <a:cubicBezTo>
                    <a:pt x="2062" y="1302"/>
                    <a:pt x="2048" y="1257"/>
                    <a:pt x="2025" y="1205"/>
                  </a:cubicBezTo>
                  <a:cubicBezTo>
                    <a:pt x="2003" y="1153"/>
                    <a:pt x="1972" y="1094"/>
                    <a:pt x="1932" y="1035"/>
                  </a:cubicBezTo>
                  <a:cubicBezTo>
                    <a:pt x="1892" y="977"/>
                    <a:pt x="1841" y="918"/>
                    <a:pt x="1781" y="867"/>
                  </a:cubicBezTo>
                  <a:cubicBezTo>
                    <a:pt x="1721" y="816"/>
                    <a:pt x="1652" y="771"/>
                    <a:pt x="1578" y="739"/>
                  </a:cubicBezTo>
                  <a:cubicBezTo>
                    <a:pt x="1541" y="723"/>
                    <a:pt x="1503" y="711"/>
                    <a:pt x="1464" y="701"/>
                  </a:cubicBezTo>
                  <a:cubicBezTo>
                    <a:pt x="1459" y="700"/>
                    <a:pt x="1454" y="698"/>
                    <a:pt x="1449" y="697"/>
                  </a:cubicBezTo>
                  <a:cubicBezTo>
                    <a:pt x="1447" y="697"/>
                    <a:pt x="1444" y="696"/>
                    <a:pt x="1442" y="696"/>
                  </a:cubicBezTo>
                  <a:cubicBezTo>
                    <a:pt x="1434" y="694"/>
                    <a:pt x="1434" y="694"/>
                    <a:pt x="1434" y="694"/>
                  </a:cubicBezTo>
                  <a:cubicBezTo>
                    <a:pt x="1430" y="693"/>
                    <a:pt x="1425" y="692"/>
                    <a:pt x="1420" y="691"/>
                  </a:cubicBezTo>
                  <a:cubicBezTo>
                    <a:pt x="1415" y="690"/>
                    <a:pt x="1410" y="690"/>
                    <a:pt x="1405" y="689"/>
                  </a:cubicBezTo>
                  <a:cubicBezTo>
                    <a:pt x="1400" y="688"/>
                    <a:pt x="1395" y="687"/>
                    <a:pt x="1390" y="686"/>
                  </a:cubicBezTo>
                  <a:cubicBezTo>
                    <a:pt x="1385" y="686"/>
                    <a:pt x="1380" y="685"/>
                    <a:pt x="1375" y="685"/>
                  </a:cubicBezTo>
                  <a:cubicBezTo>
                    <a:pt x="1370" y="684"/>
                    <a:pt x="1365" y="683"/>
                    <a:pt x="1360" y="683"/>
                  </a:cubicBezTo>
                  <a:cubicBezTo>
                    <a:pt x="1358" y="683"/>
                    <a:pt x="1358" y="683"/>
                    <a:pt x="1358" y="683"/>
                  </a:cubicBezTo>
                  <a:cubicBezTo>
                    <a:pt x="1357" y="683"/>
                    <a:pt x="1357" y="683"/>
                    <a:pt x="1357" y="683"/>
                  </a:cubicBezTo>
                  <a:cubicBezTo>
                    <a:pt x="1354" y="683"/>
                    <a:pt x="1354" y="683"/>
                    <a:pt x="1354" y="683"/>
                  </a:cubicBezTo>
                  <a:cubicBezTo>
                    <a:pt x="1349" y="683"/>
                    <a:pt x="1349" y="683"/>
                    <a:pt x="1349" y="683"/>
                  </a:cubicBezTo>
                  <a:cubicBezTo>
                    <a:pt x="1345" y="683"/>
                    <a:pt x="1341" y="682"/>
                    <a:pt x="1338" y="682"/>
                  </a:cubicBezTo>
                  <a:cubicBezTo>
                    <a:pt x="1330" y="681"/>
                    <a:pt x="1323" y="681"/>
                    <a:pt x="1316" y="680"/>
                  </a:cubicBezTo>
                  <a:cubicBezTo>
                    <a:pt x="1308" y="679"/>
                    <a:pt x="1300" y="679"/>
                    <a:pt x="1292" y="678"/>
                  </a:cubicBezTo>
                  <a:cubicBezTo>
                    <a:pt x="1291" y="678"/>
                    <a:pt x="1291" y="678"/>
                    <a:pt x="1291" y="678"/>
                  </a:cubicBezTo>
                  <a:cubicBezTo>
                    <a:pt x="1307" y="681"/>
                    <a:pt x="1295" y="679"/>
                    <a:pt x="1298" y="679"/>
                  </a:cubicBezTo>
                  <a:cubicBezTo>
                    <a:pt x="1296" y="679"/>
                    <a:pt x="1296" y="679"/>
                    <a:pt x="1296" y="679"/>
                  </a:cubicBezTo>
                  <a:cubicBezTo>
                    <a:pt x="1292" y="679"/>
                    <a:pt x="1292" y="679"/>
                    <a:pt x="1292" y="679"/>
                  </a:cubicBezTo>
                  <a:cubicBezTo>
                    <a:pt x="1285" y="680"/>
                    <a:pt x="1285" y="680"/>
                    <a:pt x="1285" y="680"/>
                  </a:cubicBezTo>
                  <a:cubicBezTo>
                    <a:pt x="1280" y="680"/>
                    <a:pt x="1275" y="680"/>
                    <a:pt x="1270" y="680"/>
                  </a:cubicBezTo>
                  <a:cubicBezTo>
                    <a:pt x="1265" y="680"/>
                    <a:pt x="1260" y="680"/>
                    <a:pt x="1255" y="680"/>
                  </a:cubicBezTo>
                  <a:cubicBezTo>
                    <a:pt x="1250" y="681"/>
                    <a:pt x="1245" y="681"/>
                    <a:pt x="1240" y="681"/>
                  </a:cubicBezTo>
                  <a:cubicBezTo>
                    <a:pt x="1235" y="682"/>
                    <a:pt x="1230" y="682"/>
                    <a:pt x="1225" y="682"/>
                  </a:cubicBezTo>
                  <a:cubicBezTo>
                    <a:pt x="1185" y="686"/>
                    <a:pt x="1147" y="693"/>
                    <a:pt x="1109" y="703"/>
                  </a:cubicBezTo>
                  <a:cubicBezTo>
                    <a:pt x="1071" y="713"/>
                    <a:pt x="1034" y="728"/>
                    <a:pt x="999" y="744"/>
                  </a:cubicBezTo>
                  <a:cubicBezTo>
                    <a:pt x="963" y="761"/>
                    <a:pt x="929" y="781"/>
                    <a:pt x="897" y="804"/>
                  </a:cubicBezTo>
                  <a:cubicBezTo>
                    <a:pt x="833" y="850"/>
                    <a:pt x="777" y="907"/>
                    <a:pt x="733" y="971"/>
                  </a:cubicBezTo>
                  <a:cubicBezTo>
                    <a:pt x="711" y="1004"/>
                    <a:pt x="692" y="1038"/>
                    <a:pt x="675" y="1075"/>
                  </a:cubicBezTo>
                  <a:cubicBezTo>
                    <a:pt x="672" y="1083"/>
                    <a:pt x="668" y="1090"/>
                    <a:pt x="665" y="1098"/>
                  </a:cubicBezTo>
                  <a:cubicBezTo>
                    <a:pt x="662" y="1103"/>
                    <a:pt x="662" y="1103"/>
                    <a:pt x="662" y="1103"/>
                  </a:cubicBezTo>
                  <a:cubicBezTo>
                    <a:pt x="661" y="1106"/>
                    <a:pt x="661" y="1106"/>
                    <a:pt x="661" y="1106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8"/>
                    <a:pt x="660" y="1108"/>
                    <a:pt x="660" y="1108"/>
                  </a:cubicBezTo>
                  <a:cubicBezTo>
                    <a:pt x="658" y="1116"/>
                    <a:pt x="655" y="1123"/>
                    <a:pt x="653" y="1131"/>
                  </a:cubicBezTo>
                  <a:cubicBezTo>
                    <a:pt x="650" y="1142"/>
                    <a:pt x="650" y="1142"/>
                    <a:pt x="650" y="1142"/>
                  </a:cubicBezTo>
                  <a:cubicBezTo>
                    <a:pt x="648" y="1148"/>
                    <a:pt x="648" y="1148"/>
                    <a:pt x="648" y="1148"/>
                  </a:cubicBezTo>
                  <a:cubicBezTo>
                    <a:pt x="647" y="1151"/>
                    <a:pt x="647" y="1151"/>
                    <a:pt x="647" y="1151"/>
                  </a:cubicBezTo>
                  <a:cubicBezTo>
                    <a:pt x="648" y="1147"/>
                    <a:pt x="646" y="1160"/>
                    <a:pt x="648" y="1144"/>
                  </a:cubicBezTo>
                  <a:cubicBezTo>
                    <a:pt x="648" y="1145"/>
                    <a:pt x="648" y="1145"/>
                    <a:pt x="648" y="1145"/>
                  </a:cubicBezTo>
                  <a:cubicBezTo>
                    <a:pt x="647" y="1150"/>
                    <a:pt x="645" y="1154"/>
                    <a:pt x="644" y="1159"/>
                  </a:cubicBezTo>
                  <a:cubicBezTo>
                    <a:pt x="642" y="1164"/>
                    <a:pt x="641" y="1169"/>
                    <a:pt x="640" y="1174"/>
                  </a:cubicBezTo>
                  <a:cubicBezTo>
                    <a:pt x="638" y="1179"/>
                    <a:pt x="637" y="1184"/>
                    <a:pt x="636" y="1188"/>
                  </a:cubicBezTo>
                  <a:cubicBezTo>
                    <a:pt x="616" y="1266"/>
                    <a:pt x="609" y="1347"/>
                    <a:pt x="615" y="1428"/>
                  </a:cubicBezTo>
                  <a:cubicBezTo>
                    <a:pt x="621" y="1508"/>
                    <a:pt x="641" y="1588"/>
                    <a:pt x="670" y="1661"/>
                  </a:cubicBezTo>
                  <a:cubicBezTo>
                    <a:pt x="700" y="1734"/>
                    <a:pt x="739" y="1802"/>
                    <a:pt x="782" y="1859"/>
                  </a:cubicBezTo>
                  <a:cubicBezTo>
                    <a:pt x="824" y="1916"/>
                    <a:pt x="870" y="1964"/>
                    <a:pt x="912" y="2002"/>
                  </a:cubicBezTo>
                  <a:cubicBezTo>
                    <a:pt x="923" y="2011"/>
                    <a:pt x="933" y="2020"/>
                    <a:pt x="943" y="2028"/>
                  </a:cubicBezTo>
                  <a:cubicBezTo>
                    <a:pt x="953" y="2037"/>
                    <a:pt x="962" y="2044"/>
                    <a:pt x="971" y="2051"/>
                  </a:cubicBezTo>
                  <a:cubicBezTo>
                    <a:pt x="976" y="2055"/>
                    <a:pt x="980" y="2059"/>
                    <a:pt x="984" y="2062"/>
                  </a:cubicBezTo>
                  <a:cubicBezTo>
                    <a:pt x="989" y="2065"/>
                    <a:pt x="993" y="2068"/>
                    <a:pt x="996" y="2071"/>
                  </a:cubicBezTo>
                  <a:cubicBezTo>
                    <a:pt x="1004" y="2077"/>
                    <a:pt x="1012" y="2082"/>
                    <a:pt x="1018" y="2087"/>
                  </a:cubicBezTo>
                  <a:cubicBezTo>
                    <a:pt x="1032" y="2096"/>
                    <a:pt x="1043" y="2104"/>
                    <a:pt x="1050" y="2109"/>
                  </a:cubicBezTo>
                  <a:cubicBezTo>
                    <a:pt x="1053" y="2111"/>
                    <a:pt x="1056" y="2113"/>
                    <a:pt x="1058" y="2114"/>
                  </a:cubicBezTo>
                  <a:cubicBezTo>
                    <a:pt x="1060" y="2116"/>
                    <a:pt x="1060" y="2116"/>
                    <a:pt x="1060" y="211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E9BE5B4-729B-4258-A0C6-94469CC57706}"/>
                </a:ext>
              </a:extLst>
            </p:cNvPr>
            <p:cNvSpPr/>
            <p:nvPr/>
          </p:nvSpPr>
          <p:spPr>
            <a:xfrm>
              <a:off x="6598468" y="1499105"/>
              <a:ext cx="661012" cy="66101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8180" y="274640"/>
            <a:ext cx="10384220" cy="711081"/>
          </a:xfrm>
        </p:spPr>
        <p:txBody>
          <a:bodyPr>
            <a:noAutofit/>
          </a:bodyPr>
          <a:lstStyle>
            <a:lvl1pPr>
              <a:defRPr sz="36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58A6222-F59B-4E0D-B1BB-3683C6826A1E}"/>
              </a:ext>
            </a:extLst>
          </p:cNvPr>
          <p:cNvSpPr/>
          <p:nvPr userDrawn="1"/>
        </p:nvSpPr>
        <p:spPr>
          <a:xfrm>
            <a:off x="0" y="5610580"/>
            <a:ext cx="1022731" cy="1247421"/>
          </a:xfrm>
          <a:custGeom>
            <a:avLst/>
            <a:gdLst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  <a:gd name="connsiteX4" fmla="*/ 0 w 1022465"/>
              <a:gd name="connsiteY4" fmla="*/ 0 h 737567"/>
              <a:gd name="connsiteX0" fmla="*/ 10820 w 1033285"/>
              <a:gd name="connsiteY0" fmla="*/ 0 h 737567"/>
              <a:gd name="connsiteX1" fmla="*/ 1033285 w 1033285"/>
              <a:gd name="connsiteY1" fmla="*/ 0 h 737567"/>
              <a:gd name="connsiteX2" fmla="*/ 1033285 w 1033285"/>
              <a:gd name="connsiteY2" fmla="*/ 737567 h 737567"/>
              <a:gd name="connsiteX3" fmla="*/ 10820 w 1033285"/>
              <a:gd name="connsiteY3" fmla="*/ 737567 h 737567"/>
              <a:gd name="connsiteX4" fmla="*/ 0 w 1033285"/>
              <a:gd name="connsiteY4" fmla="*/ 345655 h 737567"/>
              <a:gd name="connsiteX5" fmla="*/ 10820 w 1033285"/>
              <a:gd name="connsiteY5" fmla="*/ 0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5" fmla="*/ 91440 w 1033285"/>
              <a:gd name="connsiteY5" fmla="*/ 437095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2465" h="737567">
                <a:moveTo>
                  <a:pt x="0" y="0"/>
                </a:moveTo>
                <a:lnTo>
                  <a:pt x="1022465" y="0"/>
                </a:lnTo>
                <a:lnTo>
                  <a:pt x="1022465" y="737567"/>
                </a:lnTo>
                <a:lnTo>
                  <a:pt x="0" y="737567"/>
                </a:lnTo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/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3DCC2190-2523-4D93-BEA1-7F4291A08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98181" y="6400799"/>
            <a:ext cx="3860800" cy="365125"/>
          </a:xfrm>
        </p:spPr>
        <p:txBody>
          <a:bodyPr/>
          <a:lstStyle>
            <a:lvl1pPr algn="l">
              <a:defRPr sz="1400" b="1">
                <a:solidFill>
                  <a:schemeClr val="accent4"/>
                </a:solidFill>
                <a:latin typeface="+mn-lt"/>
                <a:ea typeface="Segoe UI Black" panose="020B0A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8863E583-229D-4184-95B0-BA45F3BF9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79" y="5610579"/>
            <a:ext cx="904952" cy="731850"/>
          </a:xfrm>
        </p:spPr>
        <p:txBody>
          <a:bodyPr/>
          <a:lstStyle>
            <a:lvl1pPr algn="l">
              <a:defRPr sz="4000" b="1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9FD3626-DE6B-436E-ADCF-A4E2C8686D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98179" y="4842891"/>
            <a:ext cx="3305720" cy="1296144"/>
          </a:xfrm>
        </p:spPr>
        <p:txBody>
          <a:bodyPr>
            <a:no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218986" indent="0">
              <a:buFontTx/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480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437973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717EAB17-CE11-4928-8185-83A07CA326E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752368" y="4842891"/>
            <a:ext cx="3305720" cy="1296144"/>
          </a:xfrm>
        </p:spPr>
        <p:txBody>
          <a:bodyPr>
            <a:no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218986" indent="0">
              <a:buFontTx/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480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437973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A17D33A2-D66E-42AC-8909-3DFC0E46B94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06558" y="4842891"/>
            <a:ext cx="3305720" cy="1296144"/>
          </a:xfrm>
        </p:spPr>
        <p:txBody>
          <a:bodyPr>
            <a:no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218986" indent="0">
              <a:buFontTx/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480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437973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4FADBD3-86AE-49DD-8F97-ADAC162C47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98179" y="1304426"/>
            <a:ext cx="10993231" cy="3276702"/>
          </a:xfrm>
          <a:custGeom>
            <a:avLst/>
            <a:gdLst>
              <a:gd name="connsiteX0" fmla="*/ 0 w 12187645"/>
              <a:gd name="connsiteY0" fmla="*/ 0 h 3276702"/>
              <a:gd name="connsiteX1" fmla="*/ 12187645 w 12187645"/>
              <a:gd name="connsiteY1" fmla="*/ 0 h 3276702"/>
              <a:gd name="connsiteX2" fmla="*/ 12187645 w 12187645"/>
              <a:gd name="connsiteY2" fmla="*/ 3276702 h 3276702"/>
              <a:gd name="connsiteX3" fmla="*/ 0 w 12187645"/>
              <a:gd name="connsiteY3" fmla="*/ 3276702 h 327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7645" h="3276702">
                <a:moveTo>
                  <a:pt x="0" y="0"/>
                </a:moveTo>
                <a:lnTo>
                  <a:pt x="12187645" y="0"/>
                </a:lnTo>
                <a:lnTo>
                  <a:pt x="12187645" y="3276702"/>
                </a:lnTo>
                <a:lnTo>
                  <a:pt x="0" y="3276702"/>
                </a:lnTo>
                <a:close/>
              </a:path>
            </a:pathLst>
          </a:custGeom>
          <a:solidFill>
            <a:schemeClr val="bg1"/>
          </a:solidFill>
          <a:effectLst>
            <a:outerShdw blurRad="571500" dist="444500" dir="9600000" algn="tr" rotWithShape="0">
              <a:prstClr val="black">
                <a:alpha val="1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0251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customXml" Target="../ink/ink9.xml"/><Relationship Id="rId18" Type="http://schemas.openxmlformats.org/officeDocument/2006/relationships/image" Target="../media/image14.emf"/><Relationship Id="rId3" Type="http://schemas.openxmlformats.org/officeDocument/2006/relationships/customXml" Target="../ink/ink4.xml"/><Relationship Id="rId7" Type="http://schemas.openxmlformats.org/officeDocument/2006/relationships/customXml" Target="../ink/ink6.xml"/><Relationship Id="rId12" Type="http://schemas.openxmlformats.org/officeDocument/2006/relationships/image" Target="../media/image11.emf"/><Relationship Id="rId17" Type="http://schemas.openxmlformats.org/officeDocument/2006/relationships/customXml" Target="../ink/ink11.xml"/><Relationship Id="rId2" Type="http://schemas.openxmlformats.org/officeDocument/2006/relationships/image" Target="../media/image4.png"/><Relationship Id="rId16" Type="http://schemas.openxmlformats.org/officeDocument/2006/relationships/image" Target="../media/image13.emf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emf"/><Relationship Id="rId11" Type="http://schemas.openxmlformats.org/officeDocument/2006/relationships/customXml" Target="../ink/ink8.xml"/><Relationship Id="rId5" Type="http://schemas.openxmlformats.org/officeDocument/2006/relationships/customXml" Target="../ink/ink5.xml"/><Relationship Id="rId15" Type="http://schemas.openxmlformats.org/officeDocument/2006/relationships/customXml" Target="../ink/ink10.xml"/><Relationship Id="rId10" Type="http://schemas.openxmlformats.org/officeDocument/2006/relationships/image" Target="../media/image10.emf"/><Relationship Id="rId19" Type="http://schemas.openxmlformats.org/officeDocument/2006/relationships/customXml" Target="../ink/ink12.xml"/><Relationship Id="rId4" Type="http://schemas.openxmlformats.org/officeDocument/2006/relationships/image" Target="../media/image7.emf"/><Relationship Id="rId9" Type="http://schemas.openxmlformats.org/officeDocument/2006/relationships/customXml" Target="../ink/ink7.xml"/><Relationship Id="rId1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en-us/help/2977003/the-latest-supported-visual-c-download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eclipse.org/downloads/packages/release/2021-12/r/eclipse-ide-java-developers" TargetMode="External"/><Relationship Id="rId5" Type="http://schemas.openxmlformats.org/officeDocument/2006/relationships/hyperlink" Target="https://www.eclipse.org/downloads/packages/release/2021-12/r" TargetMode="External"/><Relationship Id="rId4" Type="http://schemas.openxmlformats.org/officeDocument/2006/relationships/hyperlink" Target="https://tools.hana.ondemand.com/#abap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9.jpeg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tiff"/><Relationship Id="rId5" Type="http://schemas.openxmlformats.org/officeDocument/2006/relationships/image" Target="../media/image21.tiff"/><Relationship Id="rId10" Type="http://schemas.openxmlformats.org/officeDocument/2006/relationships/image" Target="../media/image2.png"/><Relationship Id="rId4" Type="http://schemas.openxmlformats.org/officeDocument/2006/relationships/image" Target="../media/image20.tiff"/><Relationship Id="rId9" Type="http://schemas.openxmlformats.org/officeDocument/2006/relationships/hyperlink" Target="https://anubhavtrainings.com/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25.jpg"/><Relationship Id="rId7" Type="http://schemas.openxmlformats.org/officeDocument/2006/relationships/image" Target="../media/image27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26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0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>
            <a:extLst>
              <a:ext uri="{FF2B5EF4-FFF2-40B4-BE49-F238E27FC236}">
                <a16:creationId xmlns:a16="http://schemas.microsoft.com/office/drawing/2014/main" id="{2B236B0C-CCFC-4865-82E6-D5B31E09F662}"/>
              </a:ext>
            </a:extLst>
          </p:cNvPr>
          <p:cNvSpPr/>
          <p:nvPr/>
        </p:nvSpPr>
        <p:spPr>
          <a:xfrm>
            <a:off x="0" y="993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20EACB-8B27-48F3-B0A4-C392EDA08B28}"/>
              </a:ext>
            </a:extLst>
          </p:cNvPr>
          <p:cNvSpPr txBox="1"/>
          <p:nvPr/>
        </p:nvSpPr>
        <p:spPr>
          <a:xfrm>
            <a:off x="122712" y="154049"/>
            <a:ext cx="10822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chemeClr val="accent3"/>
                </a:solidFill>
              </a:rPr>
              <a:t>SAP </a:t>
            </a:r>
            <a:r>
              <a:rPr lang="en-US" sz="5400" b="1" dirty="0">
                <a:solidFill>
                  <a:schemeClr val="accent3"/>
                </a:solidFill>
              </a:rPr>
              <a:t>UI5 &amp; FIORI with OData TRAINING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FC107D-59AF-4479-84A9-3FD91FCA8EE9}"/>
              </a:ext>
            </a:extLst>
          </p:cNvPr>
          <p:cNvSpPr txBox="1"/>
          <p:nvPr/>
        </p:nvSpPr>
        <p:spPr>
          <a:xfrm>
            <a:off x="122712" y="291830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 &amp; Shekhar Vedi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7B194EF-BAE7-40EE-9ED8-5CFA03B61A4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2CD6BA4-744F-42D6-BF13-89CC76FB8627}"/>
              </a:ext>
            </a:extLst>
          </p:cNvPr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24</a:t>
            </a:r>
          </a:p>
        </p:txBody>
      </p:sp>
    </p:spTree>
    <p:extLst>
      <p:ext uri="{BB962C8B-B14F-4D97-AF65-F5344CB8AC3E}">
        <p14:creationId xmlns:p14="http://schemas.microsoft.com/office/powerpoint/2010/main" val="69812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When we do programming what changes?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A007A3E-1DED-4030-B83A-0AE7F6D64966}"/>
              </a:ext>
            </a:extLst>
          </p:cNvPr>
          <p:cNvSpPr/>
          <p:nvPr/>
        </p:nvSpPr>
        <p:spPr>
          <a:xfrm>
            <a:off x="3863752" y="979761"/>
            <a:ext cx="3744416" cy="7110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Presentation Layer (GUI)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453BF9-E2E3-4919-88D1-C8CE6A38084A}"/>
              </a:ext>
            </a:extLst>
          </p:cNvPr>
          <p:cNvSpPr/>
          <p:nvPr/>
        </p:nvSpPr>
        <p:spPr>
          <a:xfrm>
            <a:off x="2567608" y="2550438"/>
            <a:ext cx="6336704" cy="1454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Layer (Basis)</a:t>
            </a:r>
          </a:p>
          <a:p>
            <a:pPr algn="ctr"/>
            <a:r>
              <a:rPr lang="en-US" dirty="0"/>
              <a:t>Powered by SAP NW</a:t>
            </a:r>
          </a:p>
          <a:p>
            <a:pPr algn="ctr"/>
            <a:r>
              <a:rPr lang="en-US" dirty="0"/>
              <a:t>ABAP System</a:t>
            </a:r>
          </a:p>
        </p:txBody>
      </p:sp>
      <p:sp>
        <p:nvSpPr>
          <p:cNvPr id="3" name="Flowchart: Magnetic Disk 2">
            <a:extLst>
              <a:ext uri="{FF2B5EF4-FFF2-40B4-BE49-F238E27FC236}">
                <a16:creationId xmlns:a16="http://schemas.microsoft.com/office/drawing/2014/main" id="{BF72ADAA-898B-40C7-831F-73DA26EED4F1}"/>
              </a:ext>
            </a:extLst>
          </p:cNvPr>
          <p:cNvSpPr/>
          <p:nvPr/>
        </p:nvSpPr>
        <p:spPr>
          <a:xfrm>
            <a:off x="4655840" y="5013177"/>
            <a:ext cx="2160240" cy="748549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ORA</a:t>
            </a:r>
            <a:r>
              <a:rPr lang="en-US" dirty="0">
                <a:sym typeface="Wingdings" panose="05000000000000000000" pitchFamily="2" charset="2"/>
              </a:rPr>
              <a:t></a:t>
            </a:r>
            <a:r>
              <a:rPr lang="en-US" dirty="0"/>
              <a:t>HANA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079CCAE-A390-4C28-8B19-12924FD4231A}"/>
              </a:ext>
            </a:extLst>
          </p:cNvPr>
          <p:cNvCxnSpPr>
            <a:cxnSpLocks/>
            <a:stCxn id="2" idx="2"/>
            <a:endCxn id="7" idx="0"/>
          </p:cNvCxnSpPr>
          <p:nvPr/>
        </p:nvCxnSpPr>
        <p:spPr>
          <a:xfrm>
            <a:off x="5735960" y="1690841"/>
            <a:ext cx="0" cy="8595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82290B7-49CF-47DB-A0AA-E93950BE0D13}"/>
              </a:ext>
            </a:extLst>
          </p:cNvPr>
          <p:cNvCxnSpPr>
            <a:stCxn id="7" idx="2"/>
            <a:endCxn id="3" idx="1"/>
          </p:cNvCxnSpPr>
          <p:nvPr/>
        </p:nvCxnSpPr>
        <p:spPr>
          <a:xfrm>
            <a:off x="5735960" y="4005064"/>
            <a:ext cx="0" cy="10081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Isosceles Triangle 144">
            <a:extLst>
              <a:ext uri="{FF2B5EF4-FFF2-40B4-BE49-F238E27FC236}">
                <a16:creationId xmlns:a16="http://schemas.microsoft.com/office/drawing/2014/main" id="{A63BFE56-1B1D-4A1B-B7F0-7980353E8BDA}"/>
              </a:ext>
            </a:extLst>
          </p:cNvPr>
          <p:cNvSpPr/>
          <p:nvPr/>
        </p:nvSpPr>
        <p:spPr>
          <a:xfrm>
            <a:off x="7633101" y="2495349"/>
            <a:ext cx="1699693" cy="3211288"/>
          </a:xfrm>
          <a:prstGeom prst="triangl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Arrow: Curved Left 145">
            <a:extLst>
              <a:ext uri="{FF2B5EF4-FFF2-40B4-BE49-F238E27FC236}">
                <a16:creationId xmlns:a16="http://schemas.microsoft.com/office/drawing/2014/main" id="{D89AFBAE-4449-4E6B-A051-4D0E92291652}"/>
              </a:ext>
            </a:extLst>
          </p:cNvPr>
          <p:cNvSpPr/>
          <p:nvPr/>
        </p:nvSpPr>
        <p:spPr>
          <a:xfrm rot="5620301">
            <a:off x="8392910" y="5314009"/>
            <a:ext cx="210201" cy="41781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7" name="Arrow: Curved Left 146">
            <a:extLst>
              <a:ext uri="{FF2B5EF4-FFF2-40B4-BE49-F238E27FC236}">
                <a16:creationId xmlns:a16="http://schemas.microsoft.com/office/drawing/2014/main" id="{6F87845E-AFA7-4607-8396-B598FEB08F11}"/>
              </a:ext>
            </a:extLst>
          </p:cNvPr>
          <p:cNvSpPr/>
          <p:nvPr/>
        </p:nvSpPr>
        <p:spPr>
          <a:xfrm rot="16434432">
            <a:off x="8453190" y="5042517"/>
            <a:ext cx="210201" cy="41781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8" name="Arrow: Bent 147">
            <a:extLst>
              <a:ext uri="{FF2B5EF4-FFF2-40B4-BE49-F238E27FC236}">
                <a16:creationId xmlns:a16="http://schemas.microsoft.com/office/drawing/2014/main" id="{4415CA03-43C7-480D-9C8F-A70DC4A8291B}"/>
              </a:ext>
            </a:extLst>
          </p:cNvPr>
          <p:cNvSpPr/>
          <p:nvPr/>
        </p:nvSpPr>
        <p:spPr>
          <a:xfrm flipH="1">
            <a:off x="8918352" y="3688487"/>
            <a:ext cx="393322" cy="195269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394EB660-ECD4-43B7-84B9-08408A4FBD5C}"/>
              </a:ext>
            </a:extLst>
          </p:cNvPr>
          <p:cNvSpPr txBox="1"/>
          <p:nvPr/>
        </p:nvSpPr>
        <p:spPr>
          <a:xfrm>
            <a:off x="9264352" y="4581129"/>
            <a:ext cx="2556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Code-to-data paradigm</a:t>
            </a:r>
          </a:p>
          <a:p>
            <a:r>
              <a:rPr lang="en-US" b="1" dirty="0"/>
              <a:t>Code push down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B0A31C9A-4D5B-4AD3-8AB8-FE85BD661E5B}"/>
              </a:ext>
            </a:extLst>
          </p:cNvPr>
          <p:cNvSpPr txBox="1"/>
          <p:nvPr/>
        </p:nvSpPr>
        <p:spPr>
          <a:xfrm>
            <a:off x="9311675" y="2805106"/>
            <a:ext cx="28083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Performing more and more data-intensive operations into the HANA database and transfer only the final result which minimize the network load between </a:t>
            </a:r>
            <a:r>
              <a:rPr lang="en-US" sz="1600" dirty="0" err="1"/>
              <a:t>db</a:t>
            </a:r>
            <a:r>
              <a:rPr lang="en-US" sz="1600" dirty="0"/>
              <a:t> and app layer.</a:t>
            </a:r>
          </a:p>
        </p:txBody>
      </p:sp>
      <p:sp>
        <p:nvSpPr>
          <p:cNvPr id="151" name="Arrow: Right 150">
            <a:extLst>
              <a:ext uri="{FF2B5EF4-FFF2-40B4-BE49-F238E27FC236}">
                <a16:creationId xmlns:a16="http://schemas.microsoft.com/office/drawing/2014/main" id="{12C01FA8-8190-4A64-AF64-390845B8295B}"/>
              </a:ext>
            </a:extLst>
          </p:cNvPr>
          <p:cNvSpPr/>
          <p:nvPr/>
        </p:nvSpPr>
        <p:spPr>
          <a:xfrm>
            <a:off x="3071664" y="4149081"/>
            <a:ext cx="4968548" cy="225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F6D979E9-D95C-4AFF-B6DA-EF415E6778DF}"/>
                  </a:ext>
                </a:extLst>
              </p14:cNvPr>
              <p14:cNvContentPartPr/>
              <p14:nvPr/>
            </p14:nvContentPartPr>
            <p14:xfrm>
              <a:off x="137280" y="2667180"/>
              <a:ext cx="7920" cy="11448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F6D979E9-D95C-4AFF-B6DA-EF415E6778D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8280" y="2658180"/>
                <a:ext cx="2556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3881655-E9C2-40B7-9D31-7BDD4E34C3D1}"/>
                  </a:ext>
                </a:extLst>
              </p14:cNvPr>
              <p14:cNvContentPartPr/>
              <p14:nvPr/>
            </p14:nvContentPartPr>
            <p14:xfrm>
              <a:off x="236280" y="2773740"/>
              <a:ext cx="360" cy="3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3881655-E9C2-40B7-9D31-7BDD4E34C3D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7280" y="276474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29D263A8-7653-49AB-B2B2-C2C030973534}"/>
                  </a:ext>
                </a:extLst>
              </p14:cNvPr>
              <p14:cNvContentPartPr/>
              <p14:nvPr/>
            </p14:nvContentPartPr>
            <p14:xfrm>
              <a:off x="60960" y="2910900"/>
              <a:ext cx="137520" cy="20592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29D263A8-7653-49AB-B2B2-C2C03097353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1960" y="2901900"/>
                <a:ext cx="15516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0235C654-8810-4B14-BE05-D186FADB7D96}"/>
                  </a:ext>
                </a:extLst>
              </p14:cNvPr>
              <p14:cNvContentPartPr/>
              <p14:nvPr/>
            </p14:nvContentPartPr>
            <p14:xfrm>
              <a:off x="251400" y="3050580"/>
              <a:ext cx="15840" cy="1296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0235C654-8810-4B14-BE05-D186FADB7D9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2191" y="3041580"/>
                <a:ext cx="3389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9D8492A1-88A6-434C-AD2D-707B740ACF8B}"/>
                  </a:ext>
                </a:extLst>
              </p14:cNvPr>
              <p14:cNvContentPartPr/>
              <p14:nvPr/>
            </p14:nvContentPartPr>
            <p14:xfrm>
              <a:off x="58800" y="3503100"/>
              <a:ext cx="200520" cy="208800"/>
            </p14:xfrm>
          </p:contentPart>
        </mc:Choice>
        <mc:Fallback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9D8492A1-88A6-434C-AD2D-707B740ACF8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9800" y="3494100"/>
                <a:ext cx="21816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02F245F9-BC4A-45FB-B144-BB6F32E2092E}"/>
                  </a:ext>
                </a:extLst>
              </p14:cNvPr>
              <p14:cNvContentPartPr/>
              <p14:nvPr/>
            </p14:nvContentPartPr>
            <p14:xfrm>
              <a:off x="67440" y="3930780"/>
              <a:ext cx="134280" cy="153720"/>
            </p14:xfrm>
          </p:contentPart>
        </mc:Choice>
        <mc:Fallback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02F245F9-BC4A-45FB-B144-BB6F32E2092E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8440" y="3921780"/>
                <a:ext cx="15192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5C0C4CD6-D1FC-4CE8-94BC-C897FE26B2A3}"/>
                  </a:ext>
                </a:extLst>
              </p14:cNvPr>
              <p14:cNvContentPartPr/>
              <p14:nvPr/>
            </p14:nvContentPartPr>
            <p14:xfrm>
              <a:off x="3314640" y="5379780"/>
              <a:ext cx="1061640" cy="221400"/>
            </p14:xfrm>
          </p:contentPart>
        </mc:Choice>
        <mc:Fallback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5C0C4CD6-D1FC-4CE8-94BC-C897FE26B2A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305640" y="5370780"/>
                <a:ext cx="107928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B4978245-BC9B-4365-AD43-C4DF9172B890}"/>
                  </a:ext>
                </a:extLst>
              </p14:cNvPr>
              <p14:cNvContentPartPr/>
              <p14:nvPr/>
            </p14:nvContentPartPr>
            <p14:xfrm>
              <a:off x="350400" y="2613180"/>
              <a:ext cx="4397400" cy="2675880"/>
            </p14:xfrm>
          </p:contentPart>
        </mc:Choice>
        <mc:Fallback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B4978245-BC9B-4365-AD43-C4DF9172B890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41399" y="2604180"/>
                <a:ext cx="4415041" cy="269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20206A19-E4D8-4D08-8CA0-5351EF103151}"/>
                  </a:ext>
                </a:extLst>
              </p14:cNvPr>
              <p14:cNvContentPartPr/>
              <p14:nvPr/>
            </p14:nvContentPartPr>
            <p14:xfrm>
              <a:off x="5181600" y="1806060"/>
              <a:ext cx="5997600" cy="4099680"/>
            </p14:xfrm>
          </p:contentPart>
        </mc:Choice>
        <mc:Fallback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20206A19-E4D8-4D08-8CA0-5351EF10315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172600" y="1797060"/>
                <a:ext cx="6015240" cy="411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0224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268" y="123330"/>
            <a:ext cx="10381516" cy="365125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Development Tools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Smiley Face 1">
            <a:extLst>
              <a:ext uri="{FF2B5EF4-FFF2-40B4-BE49-F238E27FC236}">
                <a16:creationId xmlns:a16="http://schemas.microsoft.com/office/drawing/2014/main" id="{08EA1F04-5765-4B0D-910F-CA8A58E5BA75}"/>
              </a:ext>
            </a:extLst>
          </p:cNvPr>
          <p:cNvSpPr/>
          <p:nvPr/>
        </p:nvSpPr>
        <p:spPr>
          <a:xfrm>
            <a:off x="610220" y="3337746"/>
            <a:ext cx="864096" cy="731850"/>
          </a:xfrm>
          <a:prstGeom prst="smileyFace">
            <a:avLst/>
          </a:prstGeom>
          <a:solidFill>
            <a:schemeClr val="accent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FD27F6D-B545-4438-8829-DF507F472EE6}"/>
              </a:ext>
            </a:extLst>
          </p:cNvPr>
          <p:cNvSpPr/>
          <p:nvPr/>
        </p:nvSpPr>
        <p:spPr>
          <a:xfrm>
            <a:off x="7464152" y="4869161"/>
            <a:ext cx="2304256" cy="7414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HANADB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0419814-341E-4ABD-83EF-3B8C2CCBB77F}"/>
              </a:ext>
            </a:extLst>
          </p:cNvPr>
          <p:cNvSpPr/>
          <p:nvPr/>
        </p:nvSpPr>
        <p:spPr>
          <a:xfrm>
            <a:off x="7464152" y="3140968"/>
            <a:ext cx="2304256" cy="12241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S/4HANA (ABAP)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3D067FD-A2C8-425E-AE9D-C87A4A6DC3F6}"/>
              </a:ext>
            </a:extLst>
          </p:cNvPr>
          <p:cNvSpPr/>
          <p:nvPr/>
        </p:nvSpPr>
        <p:spPr>
          <a:xfrm>
            <a:off x="7626302" y="812496"/>
            <a:ext cx="2016224" cy="984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Fiori App</a:t>
            </a:r>
          </a:p>
          <a:p>
            <a:pPr algn="ctr"/>
            <a:r>
              <a:rPr lang="en-US" dirty="0"/>
              <a:t>Browser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FBC342-49E5-4343-8606-DF8DD39E295F}"/>
              </a:ext>
            </a:extLst>
          </p:cNvPr>
          <p:cNvSpPr/>
          <p:nvPr/>
        </p:nvSpPr>
        <p:spPr>
          <a:xfrm>
            <a:off x="3641204" y="4878729"/>
            <a:ext cx="1584176" cy="731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HANA Studio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DDE11C01-7AD7-4429-A2A0-B77D43A91604}"/>
              </a:ext>
            </a:extLst>
          </p:cNvPr>
          <p:cNvCxnSpPr>
            <a:stCxn id="2" idx="6"/>
            <a:endCxn id="7" idx="1"/>
          </p:cNvCxnSpPr>
          <p:nvPr/>
        </p:nvCxnSpPr>
        <p:spPr>
          <a:xfrm>
            <a:off x="1474316" y="3703672"/>
            <a:ext cx="2166888" cy="154098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57C514D-AE09-4C88-B281-B32E1C17FDA1}"/>
              </a:ext>
            </a:extLst>
          </p:cNvPr>
          <p:cNvCxnSpPr>
            <a:stCxn id="7" idx="3"/>
            <a:endCxn id="3" idx="1"/>
          </p:cNvCxnSpPr>
          <p:nvPr/>
        </p:nvCxnSpPr>
        <p:spPr>
          <a:xfrm flipV="1">
            <a:off x="5225380" y="5239870"/>
            <a:ext cx="2238772" cy="4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D0344E6-3BC8-49A6-8836-8F2503D96449}"/>
              </a:ext>
            </a:extLst>
          </p:cNvPr>
          <p:cNvSpPr/>
          <p:nvPr/>
        </p:nvSpPr>
        <p:spPr>
          <a:xfrm>
            <a:off x="3641204" y="3212976"/>
            <a:ext cx="1584176" cy="981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Eclipse</a:t>
            </a:r>
          </a:p>
          <a:p>
            <a:pPr algn="ctr"/>
            <a:r>
              <a:rPr lang="en-US"/>
              <a:t>FREE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4A341B-0A5E-46BF-BD62-DD8111D4F910}"/>
              </a:ext>
            </a:extLst>
          </p:cNvPr>
          <p:cNvSpPr/>
          <p:nvPr/>
        </p:nvSpPr>
        <p:spPr>
          <a:xfrm>
            <a:off x="3752478" y="2694886"/>
            <a:ext cx="1361628" cy="51809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ADT</a:t>
            </a:r>
          </a:p>
        </p:txBody>
      </p:sp>
      <p:sp>
        <p:nvSpPr>
          <p:cNvPr id="16" name="Callout: Line 15">
            <a:extLst>
              <a:ext uri="{FF2B5EF4-FFF2-40B4-BE49-F238E27FC236}">
                <a16:creationId xmlns:a16="http://schemas.microsoft.com/office/drawing/2014/main" id="{BC129E46-0867-4214-9085-ED24698DB05C}"/>
              </a:ext>
            </a:extLst>
          </p:cNvPr>
          <p:cNvSpPr/>
          <p:nvPr/>
        </p:nvSpPr>
        <p:spPr>
          <a:xfrm>
            <a:off x="5375920" y="2121086"/>
            <a:ext cx="1152128" cy="731850"/>
          </a:xfrm>
          <a:prstGeom prst="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ABAP Development Tools</a:t>
            </a:r>
          </a:p>
        </p:txBody>
      </p:sp>
      <p:sp>
        <p:nvSpPr>
          <p:cNvPr id="20" name="Callout: Line 19">
            <a:extLst>
              <a:ext uri="{FF2B5EF4-FFF2-40B4-BE49-F238E27FC236}">
                <a16:creationId xmlns:a16="http://schemas.microsoft.com/office/drawing/2014/main" id="{BACFBDC8-5C5D-425E-9C62-2618B6DBA23D}"/>
              </a:ext>
            </a:extLst>
          </p:cNvPr>
          <p:cNvSpPr/>
          <p:nvPr/>
        </p:nvSpPr>
        <p:spPr>
          <a:xfrm>
            <a:off x="2600350" y="2207118"/>
            <a:ext cx="1152128" cy="731850"/>
          </a:xfrm>
          <a:prstGeom prst="borderCallout1">
            <a:avLst>
              <a:gd name="adj1" fmla="val 46862"/>
              <a:gd name="adj2" fmla="val 106087"/>
              <a:gd name="adj3" fmla="val 156231"/>
              <a:gd name="adj4" fmla="val 1098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HANA Tools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8CE6B483-E524-4E94-85E2-A4C5F6BB75B1}"/>
              </a:ext>
            </a:extLst>
          </p:cNvPr>
          <p:cNvCxnSpPr>
            <a:stCxn id="14" idx="3"/>
          </p:cNvCxnSpPr>
          <p:nvPr/>
        </p:nvCxnSpPr>
        <p:spPr>
          <a:xfrm>
            <a:off x="5225380" y="3703672"/>
            <a:ext cx="2238772" cy="13580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owchart: Summing Junction 18">
            <a:extLst>
              <a:ext uri="{FF2B5EF4-FFF2-40B4-BE49-F238E27FC236}">
                <a16:creationId xmlns:a16="http://schemas.microsoft.com/office/drawing/2014/main" id="{9A3E546D-1D19-484D-8883-EC71A709897A}"/>
              </a:ext>
            </a:extLst>
          </p:cNvPr>
          <p:cNvSpPr/>
          <p:nvPr/>
        </p:nvSpPr>
        <p:spPr>
          <a:xfrm>
            <a:off x="6096000" y="4449652"/>
            <a:ext cx="504056" cy="477165"/>
          </a:xfrm>
          <a:prstGeom prst="flowChartSummingJuncti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AF1B1EA-0F9C-46C5-B0B8-40A815369C7F}"/>
              </a:ext>
            </a:extLst>
          </p:cNvPr>
          <p:cNvCxnSpPr>
            <a:stCxn id="2" idx="6"/>
            <a:endCxn id="14" idx="1"/>
          </p:cNvCxnSpPr>
          <p:nvPr/>
        </p:nvCxnSpPr>
        <p:spPr>
          <a:xfrm>
            <a:off x="1474316" y="3703671"/>
            <a:ext cx="21668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62C9260-A191-4787-994B-41AC6573F71F}"/>
              </a:ext>
            </a:extLst>
          </p:cNvPr>
          <p:cNvCxnSpPr/>
          <p:nvPr/>
        </p:nvCxnSpPr>
        <p:spPr>
          <a:xfrm>
            <a:off x="5225380" y="3563366"/>
            <a:ext cx="22387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CCCE00F-0C7B-4C29-B7CA-648894AE352C}"/>
              </a:ext>
            </a:extLst>
          </p:cNvPr>
          <p:cNvSpPr/>
          <p:nvPr/>
        </p:nvSpPr>
        <p:spPr>
          <a:xfrm>
            <a:off x="3248423" y="946030"/>
            <a:ext cx="2670820" cy="7318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SAP Business Application Studio</a:t>
            </a:r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7A72E7EC-0E3A-4BF3-971D-1EC22B825F54}"/>
              </a:ext>
            </a:extLst>
          </p:cNvPr>
          <p:cNvCxnSpPr>
            <a:endCxn id="27" idx="1"/>
          </p:cNvCxnSpPr>
          <p:nvPr/>
        </p:nvCxnSpPr>
        <p:spPr>
          <a:xfrm rot="5400000" flipH="1" flipV="1">
            <a:off x="1682546" y="2187161"/>
            <a:ext cx="2441090" cy="69066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85452E0-2D67-424E-995E-5AF40A512C3D}"/>
              </a:ext>
            </a:extLst>
          </p:cNvPr>
          <p:cNvCxnSpPr>
            <a:stCxn id="27" idx="3"/>
            <a:endCxn id="6" idx="1"/>
          </p:cNvCxnSpPr>
          <p:nvPr/>
        </p:nvCxnSpPr>
        <p:spPr>
          <a:xfrm flipV="1">
            <a:off x="5919244" y="1304770"/>
            <a:ext cx="1707059" cy="7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3282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How to setup it in my computer?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C1D418-A233-4C50-A697-E70CF1A3D1EE}"/>
              </a:ext>
            </a:extLst>
          </p:cNvPr>
          <p:cNvSpPr txBox="1"/>
          <p:nvPr/>
        </p:nvSpPr>
        <p:spPr>
          <a:xfrm>
            <a:off x="335360" y="985720"/>
            <a:ext cx="1159328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Pre-requisite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SAPGUI needs to be installed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/>
              <a:t>For Windows OS:</a:t>
            </a:r>
            <a:r>
              <a:rPr lang="pt-BR" dirty="0"/>
              <a:t> </a:t>
            </a:r>
            <a:r>
              <a:rPr lang="pt-BR" sz="1100" dirty="0">
                <a:hlinkClick r:id="rId3"/>
              </a:rPr>
              <a:t>Microsoft Visual C++ 2013 (x64)</a:t>
            </a:r>
            <a:r>
              <a:rPr lang="pt-BR" sz="1100" dirty="0"/>
              <a:t>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JDK to be installed in your system</a:t>
            </a:r>
          </a:p>
          <a:p>
            <a:endParaRPr lang="en-US" sz="1600" dirty="0"/>
          </a:p>
          <a:p>
            <a:r>
              <a:rPr lang="en-US" sz="1600" dirty="0"/>
              <a:t>Main Setup (Setup </a:t>
            </a:r>
            <a:r>
              <a:rPr lang="en-US" sz="1600" dirty="0" err="1"/>
              <a:t>Eclipse+ADT</a:t>
            </a:r>
            <a:r>
              <a:rPr lang="en-US" sz="1600" dirty="0"/>
              <a:t>)</a:t>
            </a:r>
          </a:p>
          <a:p>
            <a:pPr marL="342900" indent="-342900">
              <a:buAutoNum type="arabicPeriod"/>
            </a:pPr>
            <a:r>
              <a:rPr lang="en-US" sz="1600" dirty="0"/>
              <a:t>Go to the website - </a:t>
            </a:r>
            <a:r>
              <a:rPr lang="en-US" sz="1600" dirty="0">
                <a:hlinkClick r:id="rId4"/>
              </a:rPr>
              <a:t>https://tools.hana.ondemand.com/#abap</a:t>
            </a:r>
            <a:endParaRPr lang="en-US" sz="1600" dirty="0"/>
          </a:p>
          <a:p>
            <a:pPr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Get an installation of 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Eclipse 2021-12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 (e.g. 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Eclipse IDE for Java Developers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)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In Eclipse, choose in the menu bar 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</a:rPr>
              <a:t>Help &gt; Install New Software...</a:t>
            </a:r>
            <a:endParaRPr lang="en-US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Enter the URL 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</a:rPr>
              <a:t>https://tools.hana.ondemand.com/latest</a:t>
            </a:r>
            <a:endParaRPr lang="en-US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Press 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</a:rPr>
              <a:t>Enter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 to display the available features.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Select 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</a:rPr>
              <a:t>ABAP Development Tools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 and choose 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</a:rPr>
              <a:t>Next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On the next wizard page, you get an overview of the features to be installed. Choose 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</a:rPr>
              <a:t>Next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Confirm the 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</a:rPr>
              <a:t>license agreements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 and choose 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</a:rPr>
              <a:t>Finish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 to start the installation.</a:t>
            </a:r>
          </a:p>
          <a:p>
            <a:pPr marL="342900" indent="-342900">
              <a:buAutoNum type="arabicPeriod"/>
            </a:pPr>
            <a:r>
              <a:rPr lang="en-US" sz="1600" dirty="0"/>
              <a:t>Open perspective and choose ABAP</a:t>
            </a:r>
          </a:p>
          <a:p>
            <a:pPr marL="342900" indent="-342900">
              <a:buAutoNum type="arabicPeriod"/>
            </a:pPr>
            <a:r>
              <a:rPr lang="en-US" sz="1600" dirty="0"/>
              <a:t>Add a ABAP project and choose connection from SAPGUI window which will open when you choose create </a:t>
            </a:r>
            <a:r>
              <a:rPr lang="en-US" sz="1600" dirty="0" err="1"/>
              <a:t>abap</a:t>
            </a:r>
            <a:r>
              <a:rPr lang="en-US" sz="1600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3426358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568" y="-25112"/>
            <a:ext cx="10381516" cy="71108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Why Eclipse?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D7D036-7E90-4B7B-8E77-9020B575B05B}"/>
              </a:ext>
            </a:extLst>
          </p:cNvPr>
          <p:cNvSpPr txBox="1"/>
          <p:nvPr/>
        </p:nvSpPr>
        <p:spPr>
          <a:xfrm>
            <a:off x="263352" y="980728"/>
            <a:ext cx="1166529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Eclipse was the most used development tool across community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Free and open source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This is the only tool which supports ABAP development on HANA e.g. CDS views, AMDP, View proxy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Stop using SAPGUI in this training from day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It overcome limitations of 7 GUI Session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You can also access GUI screen – Ctrl+6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It has amazing search capabilities </a:t>
            </a:r>
            <a:r>
              <a:rPr lang="en-US" sz="1600" dirty="0" err="1"/>
              <a:t>Ctrl+Shift+A</a:t>
            </a: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It increases developer efficiency because you don’t have to switch between windows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Fully customizable development environment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Its has debug capabilities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It has integration with Transport organization, also </a:t>
            </a:r>
            <a:r>
              <a:rPr lang="en-US" sz="1600" dirty="0" err="1"/>
              <a:t>also</a:t>
            </a:r>
            <a:r>
              <a:rPr lang="en-US" sz="1600" dirty="0"/>
              <a:t> with ATC checks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Easy navigation and search capabilities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Implement code templates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Extract methods to modularize code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We can connect to ABAP on Cloud Systems also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Develop cross technology apps on single development environment Java, </a:t>
            </a:r>
            <a:r>
              <a:rPr lang="en-US" sz="1600" dirty="0" err="1"/>
              <a:t>.Net</a:t>
            </a:r>
            <a:r>
              <a:rPr lang="en-US" sz="1600" dirty="0"/>
              <a:t>, Web, UI5, ABAP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Supports code completion</a:t>
            </a:r>
          </a:p>
        </p:txBody>
      </p:sp>
    </p:spTree>
    <p:extLst>
      <p:ext uri="{BB962C8B-B14F-4D97-AF65-F5344CB8AC3E}">
        <p14:creationId xmlns:p14="http://schemas.microsoft.com/office/powerpoint/2010/main" val="414609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2415" y="-2412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3979074" y="3150239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24</a:t>
            </a: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48942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1E8E93DB-81E4-442B-B897-F7022637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3216820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vent management. performance efficiency, time optimization, reminder. task and project deadline flat design element. appointment date reminding. Free Vector">
            <a:extLst>
              <a:ext uri="{FF2B5EF4-FFF2-40B4-BE49-F238E27FC236}">
                <a16:creationId xmlns:a16="http://schemas.microsoft.com/office/drawing/2014/main" id="{E00A30C1-DE9E-41BC-8534-F57620FA5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320" y="752135"/>
            <a:ext cx="5353730" cy="535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 24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8BD2BC-59B0-4D30-97AE-9B4A2D8F7B41}"/>
              </a:ext>
            </a:extLst>
          </p:cNvPr>
          <p:cNvSpPr txBox="1"/>
          <p:nvPr/>
        </p:nvSpPr>
        <p:spPr>
          <a:xfrm>
            <a:off x="261764" y="917469"/>
            <a:ext cx="53523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424"/>
                </a:solidFill>
              </a:rPr>
              <a:t>How SAP Solutions are designed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424"/>
                </a:solidFill>
              </a:rPr>
              <a:t>How to extend </a:t>
            </a:r>
            <a:r>
              <a:rPr lang="en-US" dirty="0" err="1">
                <a:solidFill>
                  <a:srgbClr val="242424"/>
                </a:solidFill>
              </a:rPr>
              <a:t>odata</a:t>
            </a:r>
            <a:r>
              <a:rPr lang="en-US" dirty="0">
                <a:solidFill>
                  <a:srgbClr val="242424"/>
                </a:solidFill>
              </a:rPr>
              <a:t>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424"/>
                </a:solidFill>
              </a:rPr>
              <a:t>Setting up ABAP Dev Tools on Eclipse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424"/>
                </a:solidFill>
              </a:rPr>
              <a:t>Introduction to SAP HANA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424"/>
                </a:solidFill>
              </a:rPr>
              <a:t>Code-to-Data Paradigm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rgbClr val="24242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rgbClr val="24242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rgbClr val="242424"/>
              </a:solidFill>
            </a:endParaRPr>
          </a:p>
        </p:txBody>
      </p:sp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13F1D4B1-B738-41C2-96C5-D2FE25310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id="{D1EEFA69-CC8E-44F6-BB7C-577A52CC4ED7}"/>
              </a:ext>
            </a:extLst>
          </p:cNvPr>
          <p:cNvSpPr txBox="1">
            <a:spLocks/>
          </p:cNvSpPr>
          <p:nvPr/>
        </p:nvSpPr>
        <p:spPr>
          <a:xfrm>
            <a:off x="151041" y="128752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How SAP Apps are built</a:t>
            </a:r>
            <a:r>
              <a:rPr lang="en-US" sz="2800" dirty="0">
                <a:solidFill>
                  <a:prstClr val="black"/>
                </a:solidFill>
                <a:latin typeface="Cooper Black" panose="0208090404030B020404" pitchFamily="18" charset="0"/>
              </a:rPr>
              <a:t> – Fiori usage existing assets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  <a:ea typeface="+mj-ea"/>
              <a:cs typeface="+mj-cs"/>
            </a:endParaRP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312DAB78-AB88-41AB-B800-07DDC380AE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778988C2-D62E-4961-BE8B-028CD724BC4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D77FD0-63CB-4199-B2C7-8D712D70A48D}"/>
              </a:ext>
            </a:extLst>
          </p:cNvPr>
          <p:cNvSpPr/>
          <p:nvPr/>
        </p:nvSpPr>
        <p:spPr>
          <a:xfrm>
            <a:off x="566000" y="5486399"/>
            <a:ext cx="10990217" cy="91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Layer</a:t>
            </a:r>
          </a:p>
          <a:p>
            <a:pPr algn="ctr"/>
            <a:r>
              <a:rPr lang="en-US" dirty="0"/>
              <a:t>Structures, Tables, Views, Maintenance Views, DE, DO, SH…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E4C7F2-9A19-414A-B1B5-B66E153B4C44}"/>
              </a:ext>
            </a:extLst>
          </p:cNvPr>
          <p:cNvSpPr/>
          <p:nvPr/>
        </p:nvSpPr>
        <p:spPr>
          <a:xfrm>
            <a:off x="566000" y="3196046"/>
            <a:ext cx="5887051" cy="2159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Functionality (API Layer)</a:t>
            </a:r>
          </a:p>
          <a:p>
            <a:pPr algn="ctr"/>
            <a:r>
              <a:rPr lang="en-US" dirty="0"/>
              <a:t>Move-</a:t>
            </a:r>
            <a:r>
              <a:rPr lang="en-US" dirty="0" err="1"/>
              <a:t>Correponding</a:t>
            </a:r>
            <a:endParaRPr lang="en-US" dirty="0"/>
          </a:p>
          <a:p>
            <a:pPr algn="ctr"/>
            <a:r>
              <a:rPr lang="en-US" dirty="0"/>
              <a:t>Classes, Function Modules, Reports, </a:t>
            </a:r>
          </a:p>
          <a:p>
            <a:pPr algn="ctr"/>
            <a:r>
              <a:rPr lang="en-US" dirty="0"/>
              <a:t>BADIs, User Exits, Forms, Routines, Groups, </a:t>
            </a:r>
          </a:p>
          <a:p>
            <a:pPr algn="ctr"/>
            <a:r>
              <a:rPr lang="en-US" dirty="0"/>
              <a:t>SAP Scripts, Custom Development</a:t>
            </a:r>
          </a:p>
          <a:p>
            <a:pPr algn="ctr"/>
            <a:r>
              <a:rPr lang="en-US" dirty="0"/>
              <a:t>Read Customizing , IF(AMOUNT &gt; </a:t>
            </a:r>
            <a:r>
              <a:rPr lang="en-US" b="1" dirty="0">
                <a:solidFill>
                  <a:srgbClr val="FF0000"/>
                </a:solidFill>
              </a:rPr>
              <a:t>Threshold</a:t>
            </a:r>
            <a:r>
              <a:rPr lang="en-US" dirty="0"/>
              <a:t>) – Approval needed</a:t>
            </a:r>
          </a:p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16366D-A58C-4E3B-8FF9-039C17F7395E}"/>
              </a:ext>
            </a:extLst>
          </p:cNvPr>
          <p:cNvSpPr/>
          <p:nvPr/>
        </p:nvSpPr>
        <p:spPr>
          <a:xfrm>
            <a:off x="6740434" y="3196046"/>
            <a:ext cx="4815783" cy="2159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Customizing (SPRO)</a:t>
            </a:r>
          </a:p>
          <a:p>
            <a:pPr algn="ctr"/>
            <a:r>
              <a:rPr lang="en-US" dirty="0"/>
              <a:t>MM, PP, FICO, HR, SD, PM, PM</a:t>
            </a:r>
          </a:p>
          <a:p>
            <a:pPr algn="ctr"/>
            <a:r>
              <a:rPr lang="en-US" dirty="0"/>
              <a:t>Threshold – 250 USD</a:t>
            </a:r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6C43C1CE-EE01-4A50-A5F0-72D5610C7422}"/>
              </a:ext>
            </a:extLst>
          </p:cNvPr>
          <p:cNvSpPr/>
          <p:nvPr/>
        </p:nvSpPr>
        <p:spPr>
          <a:xfrm>
            <a:off x="6008913" y="3657600"/>
            <a:ext cx="888275" cy="918290"/>
          </a:xfrm>
          <a:prstGeom prst="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FD70F9-2D62-43E1-ABF8-C2A3374447EF}"/>
              </a:ext>
            </a:extLst>
          </p:cNvPr>
          <p:cNvSpPr/>
          <p:nvPr/>
        </p:nvSpPr>
        <p:spPr>
          <a:xfrm>
            <a:off x="566000" y="2342606"/>
            <a:ext cx="10972801" cy="7110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Layer (OData Service)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78EB5D-7F83-483C-9425-9E88B34BF010}"/>
              </a:ext>
            </a:extLst>
          </p:cNvPr>
          <p:cNvSpPr/>
          <p:nvPr/>
        </p:nvSpPr>
        <p:spPr>
          <a:xfrm>
            <a:off x="566000" y="1008019"/>
            <a:ext cx="10990217" cy="1127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Fiori Apps (browser)</a:t>
            </a:r>
          </a:p>
          <a:p>
            <a:pPr algn="ctr"/>
            <a:r>
              <a:rPr lang="en-US" dirty="0"/>
              <a:t>Standard / Custom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B0C07F-6F75-4A6B-B306-0C87D1CD508F}"/>
              </a:ext>
            </a:extLst>
          </p:cNvPr>
          <p:cNvSpPr/>
          <p:nvPr/>
        </p:nvSpPr>
        <p:spPr>
          <a:xfrm>
            <a:off x="9148325" y="5692140"/>
            <a:ext cx="1569720" cy="31242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ZCOWORK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E7C1FF-DB22-4E3E-97D3-2347F3339E76}"/>
              </a:ext>
            </a:extLst>
          </p:cNvPr>
          <p:cNvSpPr/>
          <p:nvPr/>
        </p:nvSpPr>
        <p:spPr>
          <a:xfrm>
            <a:off x="9041645" y="2509728"/>
            <a:ext cx="1569720" cy="31242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ZCOWORK</a:t>
            </a:r>
          </a:p>
        </p:txBody>
      </p:sp>
    </p:spTree>
    <p:extLst>
      <p:ext uri="{BB962C8B-B14F-4D97-AF65-F5344CB8AC3E}">
        <p14:creationId xmlns:p14="http://schemas.microsoft.com/office/powerpoint/2010/main" val="33287940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id="{D1EEFA69-CC8E-44F6-BB7C-577A52CC4ED7}"/>
              </a:ext>
            </a:extLst>
          </p:cNvPr>
          <p:cNvSpPr txBox="1">
            <a:spLocks/>
          </p:cNvSpPr>
          <p:nvPr/>
        </p:nvSpPr>
        <p:spPr>
          <a:xfrm>
            <a:off x="151041" y="128752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Extension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 of OData Service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  <a:ea typeface="+mj-ea"/>
              <a:cs typeface="+mj-cs"/>
            </a:endParaRP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312DAB78-AB88-41AB-B800-07DDC380AE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778988C2-D62E-4961-BE8B-028CD724BC4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7B0AFD-3947-4769-B4A3-8AA94F291A5B}"/>
              </a:ext>
            </a:extLst>
          </p:cNvPr>
          <p:cNvSpPr txBox="1"/>
          <p:nvPr/>
        </p:nvSpPr>
        <p:spPr>
          <a:xfrm>
            <a:off x="259080" y="839833"/>
            <a:ext cx="1176199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 manager asked me to extend/build a fiori app with a custom field. This field is not offered by standard </a:t>
            </a:r>
            <a:r>
              <a:rPr lang="en-US" dirty="0" err="1"/>
              <a:t>odata</a:t>
            </a:r>
            <a:r>
              <a:rPr lang="en-US" dirty="0"/>
              <a:t> service. So our goal is to extend this service + DB layer to expose custom data managed in SAP.</a:t>
            </a:r>
          </a:p>
          <a:p>
            <a:pPr marL="342900" indent="-342900">
              <a:buAutoNum type="arabicPeriod"/>
            </a:pPr>
            <a:r>
              <a:rPr lang="en-US" dirty="0"/>
              <a:t>Identify the app using fiori app reference library e.g. </a:t>
            </a:r>
            <a:r>
              <a:rPr lang="en-US" dirty="0" err="1"/>
              <a:t>TimeSheet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Find the </a:t>
            </a:r>
            <a:r>
              <a:rPr lang="en-US" dirty="0" err="1"/>
              <a:t>odata</a:t>
            </a:r>
            <a:r>
              <a:rPr lang="en-US" dirty="0"/>
              <a:t> service for that app and know the entity set used to RW data on that app</a:t>
            </a:r>
          </a:p>
          <a:p>
            <a:pPr marL="342900" indent="-342900">
              <a:buAutoNum type="arabicPeriod"/>
            </a:pPr>
            <a:r>
              <a:rPr lang="en-US" dirty="0"/>
              <a:t>Identify the DB table in which data is being written</a:t>
            </a:r>
          </a:p>
          <a:p>
            <a:pPr marL="342900" indent="-342900">
              <a:buAutoNum type="arabicPeriod"/>
            </a:pPr>
            <a:r>
              <a:rPr lang="en-US" dirty="0"/>
              <a:t>Enhance DB table using Append include, CMOD transaction with CI include</a:t>
            </a:r>
          </a:p>
          <a:p>
            <a:pPr marL="342900" indent="-342900">
              <a:buAutoNum type="arabicPeriod"/>
            </a:pPr>
            <a:r>
              <a:rPr lang="en-US" dirty="0"/>
              <a:t>Cross check all places wherever in API layer changes required to support</a:t>
            </a:r>
          </a:p>
          <a:p>
            <a:pPr marL="342900" indent="-342900">
              <a:buAutoNum type="arabicPeriod"/>
            </a:pPr>
            <a:r>
              <a:rPr lang="en-US" dirty="0"/>
              <a:t>Go to SEGW, Create a z project (name it with same name pre-fixed with Z)</a:t>
            </a:r>
          </a:p>
          <a:p>
            <a:pPr marL="342900" indent="-342900">
              <a:buAutoNum type="arabicPeriod"/>
            </a:pPr>
            <a:r>
              <a:rPr lang="en-US" dirty="0"/>
              <a:t>Right click on data model, choose redefine and select all entity types proceed with next</a:t>
            </a:r>
          </a:p>
          <a:p>
            <a:pPr marL="342900" indent="-342900">
              <a:buAutoNum type="arabicPeriod"/>
            </a:pPr>
            <a:r>
              <a:rPr lang="en-US" dirty="0"/>
              <a:t>Now we can enhance any of the entity with extra logic/fields.</a:t>
            </a:r>
          </a:p>
          <a:p>
            <a:pPr marL="342900" indent="-342900">
              <a:buAutoNum type="arabicPeriod"/>
            </a:pPr>
            <a:r>
              <a:rPr lang="en-US" dirty="0"/>
              <a:t>Add extra fields to append include and also extend the entity</a:t>
            </a:r>
          </a:p>
          <a:p>
            <a:pPr marL="342900" indent="-342900">
              <a:buAutoNum type="arabicPeriod"/>
            </a:pPr>
            <a:r>
              <a:rPr lang="en-US" dirty="0"/>
              <a:t>Register the service and test.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C44472-CC69-47B6-BBB8-9FC49067E2E3}"/>
              </a:ext>
            </a:extLst>
          </p:cNvPr>
          <p:cNvSpPr/>
          <p:nvPr/>
        </p:nvSpPr>
        <p:spPr>
          <a:xfrm>
            <a:off x="9448800" y="1988820"/>
            <a:ext cx="2156460" cy="5334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Parent Class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24EF9D-A7F5-430D-A9E6-8D0A8990D702}"/>
              </a:ext>
            </a:extLst>
          </p:cNvPr>
          <p:cNvSpPr/>
          <p:nvPr/>
        </p:nvSpPr>
        <p:spPr>
          <a:xfrm>
            <a:off x="9448800" y="3162300"/>
            <a:ext cx="215646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Child Class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A381DFA-1855-4473-90EC-53B39D18FB1C}"/>
              </a:ext>
            </a:extLst>
          </p:cNvPr>
          <p:cNvCxnSpPr>
            <a:stCxn id="7" idx="0"/>
            <a:endCxn id="3" idx="2"/>
          </p:cNvCxnSpPr>
          <p:nvPr/>
        </p:nvCxnSpPr>
        <p:spPr>
          <a:xfrm flipV="1">
            <a:off x="10527030" y="2522220"/>
            <a:ext cx="0" cy="640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6D53998-A899-42BE-8A68-8A2DD7DAF549}"/>
              </a:ext>
            </a:extLst>
          </p:cNvPr>
          <p:cNvSpPr txBox="1"/>
          <p:nvPr/>
        </p:nvSpPr>
        <p:spPr>
          <a:xfrm>
            <a:off x="10527030" y="2649647"/>
            <a:ext cx="1131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extends</a:t>
            </a:r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B3960C70-41D5-46DC-B129-6049125D3F2F}"/>
              </a:ext>
            </a:extLst>
          </p:cNvPr>
          <p:cNvSpPr/>
          <p:nvPr/>
        </p:nvSpPr>
        <p:spPr>
          <a:xfrm>
            <a:off x="11123842" y="3429000"/>
            <a:ext cx="481418" cy="369332"/>
          </a:xfrm>
          <a:prstGeom prst="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704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What is SAP HANA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228EE14-AA28-4409-9892-C238EF25494F}"/>
              </a:ext>
            </a:extLst>
          </p:cNvPr>
          <p:cNvSpPr txBox="1"/>
          <p:nvPr/>
        </p:nvSpPr>
        <p:spPr>
          <a:xfrm>
            <a:off x="263352" y="1196753"/>
            <a:ext cx="11737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SAP HANA is an in-memory database. It keeps all the data in the RAM unlike traditional DBMS systems (e.g. oracle) which keeps data in the disk.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14B42E9-8A12-42D8-B2FA-AD72C34A70F8}"/>
                  </a:ext>
                </a:extLst>
              </p14:cNvPr>
              <p14:cNvContentPartPr/>
              <p14:nvPr/>
            </p14:nvContentPartPr>
            <p14:xfrm>
              <a:off x="1625760" y="1968480"/>
              <a:ext cx="8534520" cy="3937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14B42E9-8A12-42D8-B2FA-AD72C34A70F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16400" y="1959120"/>
                <a:ext cx="8553240" cy="395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5774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Appliance – What makes HANA possible?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D7AC13-3C9A-4639-81C7-2BE7D61351AF}"/>
              </a:ext>
            </a:extLst>
          </p:cNvPr>
          <p:cNvSpPr txBox="1"/>
          <p:nvPr/>
        </p:nvSpPr>
        <p:spPr>
          <a:xfrm>
            <a:off x="1199456" y="1124745"/>
            <a:ext cx="10153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HANA – High-performance Analytical </a:t>
            </a:r>
            <a:r>
              <a:rPr lang="en-US" b="1" i="1" u="sng" dirty="0"/>
              <a:t>Appliance</a:t>
            </a:r>
          </a:p>
          <a:p>
            <a:r>
              <a:rPr lang="en-US" dirty="0"/>
              <a:t>HANA is a combination of hardware and software. HANA is available in T-Shirt Size S, M, L, XL, XXL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0F8167-66F3-46DE-A93F-6237E756AFDE}"/>
              </a:ext>
            </a:extLst>
          </p:cNvPr>
          <p:cNvSpPr txBox="1"/>
          <p:nvPr/>
        </p:nvSpPr>
        <p:spPr>
          <a:xfrm>
            <a:off x="1199456" y="2420888"/>
            <a:ext cx="5328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Hardware innovations</a:t>
            </a:r>
          </a:p>
          <a:p>
            <a:pPr marL="285750" indent="-285750">
              <a:buFontTx/>
              <a:buChar char="-"/>
            </a:pPr>
            <a:r>
              <a:rPr lang="en-US" dirty="0"/>
              <a:t>Drastic reduction in the memory price</a:t>
            </a:r>
          </a:p>
          <a:p>
            <a:pPr marL="285750" indent="-285750">
              <a:buFontTx/>
              <a:buChar char="-"/>
            </a:pPr>
            <a:r>
              <a:rPr lang="en-US" dirty="0"/>
              <a:t>Multi-core CPU- MASSIVE PARALLEL PROCESS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Continuous power support</a:t>
            </a:r>
          </a:p>
          <a:p>
            <a:pPr marL="285750" indent="-285750">
              <a:buFontTx/>
              <a:buChar char="-"/>
            </a:pPr>
            <a:r>
              <a:rPr lang="en-US" dirty="0"/>
              <a:t>Ability to fabricate large memory in small size</a:t>
            </a:r>
          </a:p>
          <a:p>
            <a:pPr marL="285750" indent="-285750">
              <a:buFontTx/>
              <a:buChar char="-"/>
            </a:pPr>
            <a:r>
              <a:rPr lang="en-US" dirty="0"/>
              <a:t>64 bit OS</a:t>
            </a:r>
          </a:p>
          <a:p>
            <a:pPr marL="285750" indent="-285750">
              <a:buFontTx/>
              <a:buChar char="-"/>
            </a:pPr>
            <a:r>
              <a:rPr lang="en-US" dirty="0"/>
              <a:t>Specialized hardware tuned to process data in the CPU registers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5A7504D-7632-4EAE-A466-5F271A7CECD2}"/>
              </a:ext>
            </a:extLst>
          </p:cNvPr>
          <p:cNvSpPr txBox="1"/>
          <p:nvPr/>
        </p:nvSpPr>
        <p:spPr>
          <a:xfrm>
            <a:off x="6528048" y="2325073"/>
            <a:ext cx="5328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Software innovations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Column Store v/s Row Store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Ability to compress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Systems which can bifurcate data according to type – partitioning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Reduction in memory footprint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Since data is stored in-memory we can perform on-fly aggregations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A354482-B082-474E-87BF-9DD8DA45953F}"/>
                  </a:ext>
                </a:extLst>
              </p14:cNvPr>
              <p14:cNvContentPartPr/>
              <p14:nvPr/>
            </p14:nvContentPartPr>
            <p14:xfrm>
              <a:off x="2203560" y="4965840"/>
              <a:ext cx="3225960" cy="10224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A354482-B082-474E-87BF-9DD8DA45953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94200" y="4956480"/>
                <a:ext cx="3244680" cy="104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8223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Appliance – What makes HANA possible?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D7AC13-3C9A-4639-81C7-2BE7D61351AF}"/>
              </a:ext>
            </a:extLst>
          </p:cNvPr>
          <p:cNvSpPr txBox="1"/>
          <p:nvPr/>
        </p:nvSpPr>
        <p:spPr>
          <a:xfrm>
            <a:off x="1199456" y="1124745"/>
            <a:ext cx="10153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HANA – High-performance Analytical </a:t>
            </a:r>
            <a:r>
              <a:rPr lang="en-US" b="1" i="1" u="sng" dirty="0"/>
              <a:t>Appliance</a:t>
            </a:r>
          </a:p>
          <a:p>
            <a:r>
              <a:rPr lang="en-US" dirty="0"/>
              <a:t>HANA is a combination of hardware and software. HANA is available in T-Shirt Size S, M, L, XL, XXL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0F8167-66F3-46DE-A93F-6237E756AFDE}"/>
              </a:ext>
            </a:extLst>
          </p:cNvPr>
          <p:cNvSpPr txBox="1"/>
          <p:nvPr/>
        </p:nvSpPr>
        <p:spPr>
          <a:xfrm>
            <a:off x="1199456" y="2420888"/>
            <a:ext cx="5328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Hardware innovations</a:t>
            </a:r>
          </a:p>
          <a:p>
            <a:pPr marL="285750" indent="-285750">
              <a:buFontTx/>
              <a:buChar char="-"/>
            </a:pPr>
            <a:r>
              <a:rPr lang="en-US" dirty="0"/>
              <a:t>Drastic reduction in the memory price</a:t>
            </a:r>
          </a:p>
          <a:p>
            <a:pPr marL="285750" indent="-285750">
              <a:buFontTx/>
              <a:buChar char="-"/>
            </a:pPr>
            <a:r>
              <a:rPr lang="en-US" dirty="0"/>
              <a:t>Multi-core CPU- MASSIVE PARALLEL PROCESS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Continuous power support</a:t>
            </a:r>
          </a:p>
          <a:p>
            <a:pPr marL="285750" indent="-285750">
              <a:buFontTx/>
              <a:buChar char="-"/>
            </a:pPr>
            <a:r>
              <a:rPr lang="en-US" dirty="0"/>
              <a:t>Ability to fabricate large memory in small size</a:t>
            </a:r>
          </a:p>
          <a:p>
            <a:pPr marL="285750" indent="-285750">
              <a:buFontTx/>
              <a:buChar char="-"/>
            </a:pPr>
            <a:r>
              <a:rPr lang="en-US" dirty="0"/>
              <a:t>64 bit OS</a:t>
            </a:r>
          </a:p>
          <a:p>
            <a:pPr marL="285750" indent="-285750">
              <a:buFontTx/>
              <a:buChar char="-"/>
            </a:pPr>
            <a:r>
              <a:rPr lang="en-US" dirty="0"/>
              <a:t>Specialized hardware tuned to process data in the CPU registers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DD53F012-6A7D-4085-AC1E-4DD453BEAE49}"/>
                  </a:ext>
                </a:extLst>
              </p14:cNvPr>
              <p14:cNvContentPartPr/>
              <p14:nvPr/>
            </p14:nvContentPartPr>
            <p14:xfrm>
              <a:off x="1429074" y="5413731"/>
              <a:ext cx="1446840" cy="9698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DD53F012-6A7D-4085-AC1E-4DD453BEAE4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20074" y="5404731"/>
                <a:ext cx="1464480" cy="987480"/>
              </a:xfrm>
              <a:prstGeom prst="rect">
                <a:avLst/>
              </a:prstGeom>
            </p:spPr>
          </p:pic>
        </mc:Fallback>
      </mc:AlternateContent>
      <p:sp>
        <p:nvSpPr>
          <p:cNvPr id="33" name="TextBox 32">
            <a:extLst>
              <a:ext uri="{FF2B5EF4-FFF2-40B4-BE49-F238E27FC236}">
                <a16:creationId xmlns:a16="http://schemas.microsoft.com/office/drawing/2014/main" id="{F5A7504D-7632-4EAE-A466-5F271A7CECD2}"/>
              </a:ext>
            </a:extLst>
          </p:cNvPr>
          <p:cNvSpPr txBox="1"/>
          <p:nvPr/>
        </p:nvSpPr>
        <p:spPr>
          <a:xfrm>
            <a:off x="6528048" y="2325073"/>
            <a:ext cx="5328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Software innovations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Column Store v/s Row Store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Ability to compress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Systems which can bifurcate data according to type – partitioning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Reduction in memory footprint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Since data is stored in-memory we can perform on-fly aggregations</a:t>
            </a:r>
          </a:p>
        </p:txBody>
      </p:sp>
    </p:spTree>
    <p:extLst>
      <p:ext uri="{BB962C8B-B14F-4D97-AF65-F5344CB8AC3E}">
        <p14:creationId xmlns:p14="http://schemas.microsoft.com/office/powerpoint/2010/main" val="592817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Row Store </a:t>
            </a:r>
            <a:r>
              <a:rPr lang="en-US" sz="3200" dirty="0" err="1">
                <a:solidFill>
                  <a:schemeClr val="accent1"/>
                </a:solidFill>
                <a:latin typeface="Cooper Black" pitchFamily="18" charset="0"/>
              </a:rPr>
              <a:t>v.s</a:t>
            </a:r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 Column Store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91F552B-2774-4459-B4E6-3D32932858E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79376" y="1147405"/>
          <a:ext cx="1130526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0526">
                  <a:extLst>
                    <a:ext uri="{9D8B030D-6E8A-4147-A177-3AD203B41FA5}">
                      <a16:colId xmlns:a16="http://schemas.microsoft.com/office/drawing/2014/main" val="265843692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2486175985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376383460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2636107951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443399375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44366849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3137044657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2357060448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4189309533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3730118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SHIP1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SHIP2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EUR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702665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B29742D-1F34-417D-9C40-5ACAB8256C5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79376" y="1663134"/>
          <a:ext cx="1130526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0526">
                  <a:extLst>
                    <a:ext uri="{9D8B030D-6E8A-4147-A177-3AD203B41FA5}">
                      <a16:colId xmlns:a16="http://schemas.microsoft.com/office/drawing/2014/main" val="265843692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2486175985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376383460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2636107951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443399375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44366849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3137044657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2357060448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4189309533"/>
                    </a:ext>
                  </a:extLst>
                </a:gridCol>
                <a:gridCol w="1130526">
                  <a:extLst>
                    <a:ext uri="{9D8B030D-6E8A-4147-A177-3AD203B41FA5}">
                      <a16:colId xmlns:a16="http://schemas.microsoft.com/office/drawing/2014/main" val="3730118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SHIP2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SHIP1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EUR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702665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DE72BF2-BD4C-4E6E-A447-F8FB4E79024E}"/>
              </a:ext>
            </a:extLst>
          </p:cNvPr>
          <p:cNvSpPr txBox="1"/>
          <p:nvPr/>
        </p:nvSpPr>
        <p:spPr>
          <a:xfrm>
            <a:off x="479376" y="2276873"/>
            <a:ext cx="532859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/>
              <a:t>What is the total sales in my company?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Database needs to scan all cells to read data, this is quite expensive.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Imaging if we have 20trillion sales orders</a:t>
            </a:r>
          </a:p>
          <a:p>
            <a:r>
              <a:rPr lang="en-US" sz="1400" dirty="0"/>
              <a:t>2. Give me all the rows of my table for all columns?</a:t>
            </a:r>
          </a:p>
          <a:p>
            <a:r>
              <a:rPr lang="en-US" sz="1400" dirty="0"/>
              <a:t>SELECT * FROM </a:t>
            </a:r>
            <a:r>
              <a:rPr lang="en-US" sz="1400" dirty="0" err="1"/>
              <a:t>dbtab</a:t>
            </a:r>
            <a:r>
              <a:rPr lang="en-US" sz="1400" dirty="0"/>
              <a:t> --avoid</a:t>
            </a:r>
          </a:p>
          <a:p>
            <a:r>
              <a:rPr lang="en-US" sz="1400" dirty="0"/>
              <a:t>3. To speed up data read, what do you do in DB?</a:t>
            </a:r>
          </a:p>
          <a:p>
            <a:r>
              <a:rPr lang="en-US" sz="1400" dirty="0"/>
              <a:t>Index – Physical store </a:t>
            </a:r>
            <a:r>
              <a:rPr lang="en-US" sz="1400" dirty="0" err="1"/>
              <a:t>PK+Column+ROWNO</a:t>
            </a:r>
            <a:endParaRPr lang="en-US" sz="1400" dirty="0"/>
          </a:p>
          <a:p>
            <a:r>
              <a:rPr lang="en-US" sz="1400" dirty="0"/>
              <a:t>Each column will act like index, there is no need to create secondary index</a:t>
            </a:r>
          </a:p>
          <a:p>
            <a:r>
              <a:rPr lang="en-US" sz="1400" dirty="0"/>
              <a:t>4. Compression – most of data has non-unique(repeat)</a:t>
            </a:r>
          </a:p>
          <a:p>
            <a:r>
              <a:rPr lang="en-US" sz="1400" dirty="0"/>
              <a:t>5. Change document write whole record again. But HANA does a insert-only approach</a:t>
            </a:r>
          </a:p>
          <a:p>
            <a:r>
              <a:rPr lang="en-US" sz="1400" dirty="0"/>
              <a:t>HANA is a column store DB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1BDD87-806E-4B95-B65C-CB8C6BF2B980}"/>
              </a:ext>
            </a:extLst>
          </p:cNvPr>
          <p:cNvSpPr txBox="1"/>
          <p:nvPr/>
        </p:nvSpPr>
        <p:spPr>
          <a:xfrm>
            <a:off x="8040216" y="2251741"/>
            <a:ext cx="39007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Store the total after calculating in another table – aggregate table</a:t>
            </a:r>
          </a:p>
          <a:p>
            <a:r>
              <a:rPr lang="en-US" sz="1600" dirty="0"/>
              <a:t>AGG_SUM</a:t>
            </a:r>
          </a:p>
          <a:p>
            <a:r>
              <a:rPr lang="en-US" sz="1600" dirty="0"/>
              <a:t>250,000bn –last night</a:t>
            </a:r>
          </a:p>
          <a:p>
            <a:r>
              <a:rPr lang="en-US" sz="1600" dirty="0"/>
              <a:t>Sales for today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8EAA12-C635-4C59-9DC0-BCA31873338E}"/>
              </a:ext>
            </a:extLst>
          </p:cNvPr>
          <p:cNvSpPr/>
          <p:nvPr/>
        </p:nvSpPr>
        <p:spPr>
          <a:xfrm>
            <a:off x="6447285" y="5200114"/>
            <a:ext cx="904716" cy="1495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1001 1</a:t>
            </a:r>
          </a:p>
          <a:p>
            <a:pPr algn="ctr"/>
            <a:r>
              <a:rPr lang="en-US" sz="1600" dirty="0"/>
              <a:t>1002 2</a:t>
            </a:r>
          </a:p>
          <a:p>
            <a:pPr algn="ctr"/>
            <a:r>
              <a:rPr lang="en-US" sz="1600" dirty="0"/>
              <a:t>1003 3</a:t>
            </a:r>
          </a:p>
          <a:p>
            <a:pPr algn="ctr"/>
            <a:r>
              <a:rPr lang="en-US" sz="1600" dirty="0"/>
              <a:t>1004 4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20EF0-7EBA-4145-9241-D91056598479}"/>
              </a:ext>
            </a:extLst>
          </p:cNvPr>
          <p:cNvSpPr/>
          <p:nvPr/>
        </p:nvSpPr>
        <p:spPr>
          <a:xfrm>
            <a:off x="7558793" y="5194866"/>
            <a:ext cx="904716" cy="14951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SHIP1 1</a:t>
            </a:r>
          </a:p>
          <a:p>
            <a:pPr algn="ctr"/>
            <a:r>
              <a:rPr lang="en-US" sz="1400" dirty="0"/>
              <a:t>SHIP2 2</a:t>
            </a:r>
          </a:p>
          <a:p>
            <a:pPr algn="ctr"/>
            <a:r>
              <a:rPr lang="en-US" sz="1400" dirty="0"/>
              <a:t>SHIP2 3</a:t>
            </a:r>
          </a:p>
          <a:p>
            <a:pPr algn="ctr"/>
            <a:r>
              <a:rPr lang="en-US" sz="1400" dirty="0"/>
              <a:t>SHIP1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ADDC6E-4906-4554-9A80-E75F5755535A}"/>
              </a:ext>
            </a:extLst>
          </p:cNvPr>
          <p:cNvSpPr/>
          <p:nvPr/>
        </p:nvSpPr>
        <p:spPr>
          <a:xfrm>
            <a:off x="8581021" y="5194865"/>
            <a:ext cx="1204912" cy="14951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MAT1 1</a:t>
            </a:r>
          </a:p>
          <a:p>
            <a:pPr algn="ctr"/>
            <a:r>
              <a:rPr lang="en-US" sz="1400" dirty="0"/>
              <a:t>MAT2 2 7am</a:t>
            </a:r>
          </a:p>
          <a:p>
            <a:pPr algn="ctr"/>
            <a:r>
              <a:rPr lang="en-US" sz="1400" dirty="0"/>
              <a:t>MAT1 3</a:t>
            </a:r>
          </a:p>
          <a:p>
            <a:pPr algn="ctr"/>
            <a:r>
              <a:rPr lang="en-US" sz="1400" dirty="0"/>
              <a:t>MAT3 4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MAT4 2 9am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8A5610-C023-4537-B4FB-D878B25999BB}"/>
              </a:ext>
            </a:extLst>
          </p:cNvPr>
          <p:cNvSpPr/>
          <p:nvPr/>
        </p:nvSpPr>
        <p:spPr>
          <a:xfrm>
            <a:off x="9944289" y="5194866"/>
            <a:ext cx="904716" cy="14951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500 1</a:t>
            </a:r>
          </a:p>
          <a:p>
            <a:pPr algn="ctr"/>
            <a:r>
              <a:rPr lang="en-US" sz="1400" dirty="0"/>
              <a:t>650 2</a:t>
            </a:r>
          </a:p>
          <a:p>
            <a:pPr algn="ctr"/>
            <a:r>
              <a:rPr lang="en-US" sz="1400" dirty="0"/>
              <a:t>950 3</a:t>
            </a:r>
          </a:p>
          <a:p>
            <a:pPr algn="ctr"/>
            <a:r>
              <a:rPr lang="en-US" sz="1400" dirty="0"/>
              <a:t>500 4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B6481A-48CF-45E5-A750-A38C6C600BD0}"/>
              </a:ext>
            </a:extLst>
          </p:cNvPr>
          <p:cNvSpPr/>
          <p:nvPr/>
        </p:nvSpPr>
        <p:spPr>
          <a:xfrm>
            <a:off x="11137037" y="5194866"/>
            <a:ext cx="904716" cy="14951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EUR 1</a:t>
            </a:r>
          </a:p>
          <a:p>
            <a:pPr algn="ctr"/>
            <a:r>
              <a:rPr lang="en-US" sz="1600" dirty="0"/>
              <a:t>EUR 2</a:t>
            </a:r>
          </a:p>
          <a:p>
            <a:pPr algn="ctr"/>
            <a:r>
              <a:rPr lang="en-US" sz="1600" dirty="0"/>
              <a:t>EUR 3</a:t>
            </a:r>
          </a:p>
          <a:p>
            <a:pPr algn="ctr"/>
            <a:r>
              <a:rPr lang="en-US" sz="1600" dirty="0"/>
              <a:t>EUR 4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9D8E3B07-245C-461B-B11D-557B7486BE86}"/>
              </a:ext>
            </a:extLst>
          </p:cNvPr>
          <p:cNvSpPr/>
          <p:nvPr/>
        </p:nvSpPr>
        <p:spPr>
          <a:xfrm>
            <a:off x="10534650" y="4725144"/>
            <a:ext cx="288032" cy="6085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7CB41-EA90-409E-B5A1-99055DCE0DA9}"/>
              </a:ext>
            </a:extLst>
          </p:cNvPr>
          <p:cNvSpPr/>
          <p:nvPr/>
        </p:nvSpPr>
        <p:spPr>
          <a:xfrm>
            <a:off x="6744072" y="3212976"/>
            <a:ext cx="90471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70A906-C92D-4E34-A70A-70EC579047CA}"/>
              </a:ext>
            </a:extLst>
          </p:cNvPr>
          <p:cNvSpPr/>
          <p:nvPr/>
        </p:nvSpPr>
        <p:spPr>
          <a:xfrm>
            <a:off x="6816080" y="3252523"/>
            <a:ext cx="288032" cy="22467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0E233A3-2574-4BC6-8180-6985D624A6A1}"/>
              </a:ext>
            </a:extLst>
          </p:cNvPr>
          <p:cNvSpPr/>
          <p:nvPr/>
        </p:nvSpPr>
        <p:spPr>
          <a:xfrm>
            <a:off x="7299622" y="3252522"/>
            <a:ext cx="288032" cy="22467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DE97EAE-8313-490B-A8E8-E0A0233C7868}"/>
              </a:ext>
            </a:extLst>
          </p:cNvPr>
          <p:cNvSpPr/>
          <p:nvPr/>
        </p:nvSpPr>
        <p:spPr>
          <a:xfrm>
            <a:off x="6816080" y="3548560"/>
            <a:ext cx="288032" cy="22467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002D70-3475-45BC-9ED0-516F66945A37}"/>
              </a:ext>
            </a:extLst>
          </p:cNvPr>
          <p:cNvSpPr/>
          <p:nvPr/>
        </p:nvSpPr>
        <p:spPr>
          <a:xfrm>
            <a:off x="7288271" y="3542425"/>
            <a:ext cx="288032" cy="22467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BDD1EB-A2D5-4792-A1B2-2F77E47429C7}"/>
              </a:ext>
            </a:extLst>
          </p:cNvPr>
          <p:cNvSpPr/>
          <p:nvPr/>
        </p:nvSpPr>
        <p:spPr>
          <a:xfrm>
            <a:off x="7414777" y="4007996"/>
            <a:ext cx="1192748" cy="9039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SHIP1 1,4</a:t>
            </a:r>
          </a:p>
          <a:p>
            <a:pPr algn="ctr"/>
            <a:r>
              <a:rPr lang="en-US" sz="1400" dirty="0"/>
              <a:t>SHIP2 2,3</a:t>
            </a:r>
          </a:p>
        </p:txBody>
      </p:sp>
    </p:spTree>
    <p:extLst>
      <p:ext uri="{BB962C8B-B14F-4D97-AF65-F5344CB8AC3E}">
        <p14:creationId xmlns:p14="http://schemas.microsoft.com/office/powerpoint/2010/main" val="1733919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As a developer what changes for me?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0EE549-7DB0-479D-9E4E-F1728F3C17D2}"/>
              </a:ext>
            </a:extLst>
          </p:cNvPr>
          <p:cNvSpPr txBox="1"/>
          <p:nvPr/>
        </p:nvSpPr>
        <p:spPr>
          <a:xfrm>
            <a:off x="551384" y="1196752"/>
            <a:ext cx="113772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a developer nothing changes for you in SE11. What we saw in last slide is the internal mechanism of database.</a:t>
            </a:r>
          </a:p>
          <a:p>
            <a:r>
              <a:rPr lang="en-US" dirty="0"/>
              <a:t>As a developer we can control following for my CUSTOM TABLE</a:t>
            </a:r>
          </a:p>
          <a:p>
            <a:pPr marL="457200" indent="-457200">
              <a:buAutoNum type="arabicPeriod"/>
            </a:pPr>
            <a:r>
              <a:rPr lang="en-US" dirty="0"/>
              <a:t>Type of store</a:t>
            </a:r>
          </a:p>
          <a:p>
            <a:pPr marL="457200" indent="-457200">
              <a:buAutoNum type="arabicPeriod"/>
            </a:pPr>
            <a:r>
              <a:rPr lang="en-US" dirty="0"/>
              <a:t>Decide whether to create secondary index or not</a:t>
            </a:r>
          </a:p>
          <a:p>
            <a:pPr marL="457200" indent="-457200">
              <a:buAutoNum type="arabicPeriod"/>
            </a:pPr>
            <a:endParaRPr lang="en-US" dirty="0"/>
          </a:p>
          <a:p>
            <a:r>
              <a:rPr lang="en-US" dirty="0"/>
              <a:t>When to choose which store?</a:t>
            </a:r>
          </a:p>
        </p:txBody>
      </p:sp>
    </p:spTree>
    <p:extLst>
      <p:ext uri="{BB962C8B-B14F-4D97-AF65-F5344CB8AC3E}">
        <p14:creationId xmlns:p14="http://schemas.microsoft.com/office/powerpoint/2010/main" val="1497550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17687</TotalTime>
  <Words>1321</Words>
  <Application>Microsoft Office PowerPoint</Application>
  <PresentationFormat>Widescreen</PresentationFormat>
  <Paragraphs>254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Cooper Black</vt:lpstr>
      <vt:lpstr>Open Sans</vt:lpstr>
      <vt:lpstr>Segoe UI Black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What is SAP HANA</vt:lpstr>
      <vt:lpstr>Appliance – What makes HANA possible?</vt:lpstr>
      <vt:lpstr>Appliance – What makes HANA possible?</vt:lpstr>
      <vt:lpstr>Row Store v.s Column Store</vt:lpstr>
      <vt:lpstr>As a developer what changes for me?</vt:lpstr>
      <vt:lpstr>When we do programming what changes?</vt:lpstr>
      <vt:lpstr>Development Tools</vt:lpstr>
      <vt:lpstr>How to setup it in my computer?</vt:lpstr>
      <vt:lpstr>Why Eclipse?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Anubhav Oberoy</cp:lastModifiedBy>
  <cp:revision>1169</cp:revision>
  <dcterms:created xsi:type="dcterms:W3CDTF">2016-07-10T03:33:26Z</dcterms:created>
  <dcterms:modified xsi:type="dcterms:W3CDTF">2022-04-12T16:10:24Z</dcterms:modified>
</cp:coreProperties>
</file>

<file path=docProps/thumbnail.jpeg>
</file>